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0" r:id="rId2"/>
    <p:sldId id="302" r:id="rId3"/>
    <p:sldId id="303" r:id="rId4"/>
    <p:sldId id="301" r:id="rId5"/>
    <p:sldId id="279" r:id="rId6"/>
    <p:sldId id="281" r:id="rId7"/>
    <p:sldId id="282" r:id="rId8"/>
    <p:sldId id="283" r:id="rId9"/>
    <p:sldId id="267" r:id="rId10"/>
    <p:sldId id="268" r:id="rId11"/>
    <p:sldId id="285" r:id="rId12"/>
    <p:sldId id="286" r:id="rId13"/>
    <p:sldId id="287" r:id="rId14"/>
    <p:sldId id="289" r:id="rId15"/>
    <p:sldId id="290" r:id="rId16"/>
    <p:sldId id="288" r:id="rId17"/>
    <p:sldId id="291" r:id="rId18"/>
    <p:sldId id="293" r:id="rId19"/>
    <p:sldId id="294" r:id="rId20"/>
    <p:sldId id="295" r:id="rId21"/>
    <p:sldId id="297" r:id="rId22"/>
    <p:sldId id="298" r:id="rId23"/>
    <p:sldId id="292" r:id="rId24"/>
    <p:sldId id="304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7922-0F5C-437D-80D5-18EF2428A048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A0347-DDFE-4738-9967-7D9EAC7B4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«Новоторъяльский детский сад «Улыбка»</a:t>
            </a:r>
            <a:endParaRPr lang="ru-RU" sz="2400" dirty="0"/>
          </a:p>
        </p:txBody>
      </p:sp>
      <p:pic>
        <p:nvPicPr>
          <p:cNvPr id="5" name="Picture 5" descr="C:\Users\User\Desktop\29b38578c5e04d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63" b="100000" l="0" r="9960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203848" cy="1802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537321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Разработала: Павлова Т.В.,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воспитатель 1 квалификационной категории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348880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занятия: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«Военный поход»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с элементами ЛЕГО конструирования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группе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3080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147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Викторина: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 Как называется рулевое колесо, с помощью которого управляют кораблем? 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(штурвал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0" name="Picture 2" descr="https://papik.pro/uploads/posts/2021-11/1636015476_58-papik-pro-p-shturval-vektornii-risunok-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5020171" cy="334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Самая распространенная среди моряков одежда. 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тельняшка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6" name="Picture 2" descr="https://cdn.culture.ru/images/7cc1809f-e52f-58e9-a560-7af5ea15da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804147" cy="291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74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Как называется приспособление, удерживающее судно во время стоянки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(якорь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2" name="Picture 2" descr="https://w7.pngwing.com/pngs/600/70/png-transparent-ne-le-dis-pas-a-maman-ligue-improvisation-nantaise-anchor-anchor-ink-technic-s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4972674" cy="446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Как называют башню с сигнальными огнями на берегу моря? 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(маяк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698" name="Picture 2" descr="https://papik.pro/uploads/posts/2021-09/1630677759_18-papik-pro-p-mayak-risunok-detskii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3312368" cy="426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93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85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повар на морском судне? 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(кок)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0" name="Picture 2" descr="https://illustrators.ru/uploads/illustration/image/1225309/jgfcQF71u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158575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77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764704"/>
            <a:ext cx="760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Как называется передняя часть корабля?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zamanilka.ru/wp-content/uploads/2022/06/kartinki-korabl-dlya-dete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5715000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9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92271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полное безветрие на море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(штиль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6" name="Picture 2" descr="https://images.squarespace-cdn.com/content/v1/5a501262268b9649d432233e/1515431604272-SJ0YFHDIH3LX3IEVUC55/ke17ZwdGBToddI8pDm48kL7JIbRIa9AZ-D3p59h2GEAUqsxRUqqbr1mOJYKfIPR7LoDQ9mXPOjoJoqy81S2I8N_N4V1vUb5AoIIIbLZhVYy7Mythp_T-mtop-vrsUOmeInPi9iDjx9w8K4ZfjXt2dvEiav85GVeYhWcDE1AwJch7sNE6zUdulcke4ECmSijKZDqXZYzu2fuaodM4POSZ4w/Aber+sea+horizon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63475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14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a.d-cd.net/758fbde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5547122" cy="274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0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Солдат СССР с подсумками ПП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2" r="15151"/>
          <a:stretch>
            <a:fillRect/>
          </a:stretch>
        </p:blipFill>
        <p:spPr bwMode="auto">
          <a:xfrm flipH="1">
            <a:off x="1259632" y="332656"/>
            <a:ext cx="331236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05273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на «тракторе» служу,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так, я вам скажу: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«Ведь прежде чем пахать мне пашню,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разверну сначала башню».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(Танкист)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0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532" name="Picture 4" descr="https://otkrit-ka.ru/uploads/posts/2021-06/risunki-i-kartinki-voennyh-professij-dlja-doshkolnikov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648450" cy="586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54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олнце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  <p:pic>
        <p:nvPicPr>
          <p:cNvPr id="5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pic>
        <p:nvPicPr>
          <p:cNvPr id="1027" name="Picture 3" descr="C:\Users\USER\Desktop\солн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80920" cy="63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3267744"/>
            <a:ext cx="11251962" cy="11114500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4" name="Picture 2" descr="https://www.xn--80a2aec.xn--p1ai/assets/upload/metodlit/dou/tank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323528"/>
            <a:ext cx="9865096" cy="6686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518" y="-896138"/>
            <a:ext cx="11251962" cy="11114500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332656"/>
            <a:ext cx="5328592" cy="798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85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 smtClean="0"/>
              <a:t>Солдаты»</a:t>
            </a:r>
            <a:endParaRPr lang="ru-RU" sz="2800" dirty="0" smtClean="0"/>
          </a:p>
          <a:p>
            <a:r>
              <a:rPr lang="ru-RU" sz="2800" dirty="0" smtClean="0"/>
              <a:t>Мы солдаты, мы  солдаты, бодрым шагом мы идем,</a:t>
            </a:r>
          </a:p>
          <a:p>
            <a:r>
              <a:rPr lang="ru-RU" sz="2800" i="1" dirty="0" smtClean="0"/>
              <a:t>(Пальцы бодро «маршируют» по столу.)</a:t>
            </a:r>
            <a:endParaRPr lang="ru-RU" sz="2800" dirty="0" smtClean="0"/>
          </a:p>
          <a:p>
            <a:r>
              <a:rPr lang="ru-RU" sz="2800" dirty="0" smtClean="0"/>
              <a:t>В нашу армию, ребята, просто так не попадешь.</a:t>
            </a:r>
          </a:p>
          <a:p>
            <a:r>
              <a:rPr lang="ru-RU" sz="2800" i="1" dirty="0" smtClean="0"/>
              <a:t>(Пальцы сжаты в кулак, указательный вверх и покачивается </a:t>
            </a:r>
            <a:r>
              <a:rPr lang="ru-RU" sz="2800" i="1" dirty="0" err="1" smtClean="0"/>
              <a:t>влево-вправо</a:t>
            </a:r>
            <a:r>
              <a:rPr lang="ru-RU" sz="2800" i="1" dirty="0" smtClean="0"/>
              <a:t>.)</a:t>
            </a:r>
            <a:endParaRPr lang="ru-RU" sz="2800" dirty="0" smtClean="0"/>
          </a:p>
          <a:p>
            <a:r>
              <a:rPr lang="ru-RU" sz="2800" dirty="0" smtClean="0"/>
              <a:t>Нужно быть умелыми, сильными и смелыми.</a:t>
            </a:r>
          </a:p>
          <a:p>
            <a:r>
              <a:rPr lang="ru-RU" sz="2800" i="1" dirty="0" smtClean="0"/>
              <a:t>(Ладонь вверх, пальцы растопырены, сжимаются и разжимаются.)</a:t>
            </a:r>
            <a:endParaRPr lang="ru-RU" sz="2800" dirty="0" smtClean="0"/>
          </a:p>
          <a:p>
            <a:pPr algn="ctr">
              <a:spcAft>
                <a:spcPts val="1085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&quot;гиф картинки для детей. идёт солдат по городу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840" y="764704"/>
            <a:ext cx="4957152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3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518" y="-896138"/>
            <a:ext cx="11251962" cy="11114500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717032"/>
            <a:ext cx="4176464" cy="2685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82" y="0"/>
            <a:ext cx="4686978" cy="3068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075" y="0"/>
            <a:ext cx="4091947" cy="3068960"/>
          </a:xfrm>
          <a:prstGeom prst="rect">
            <a:avLst/>
          </a:prstGeom>
        </p:spPr>
      </p:pic>
      <p:pic>
        <p:nvPicPr>
          <p:cNvPr id="7" name="Picture 4" descr="https://otkrit-ka.ru/uploads/posts/2021-06/risunki-i-kartinki-voennyh-professij-dlja-doshkolnikov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776596"/>
            <a:ext cx="5138348" cy="434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05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Солдат СССР с подсумками ПП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332656"/>
            <a:ext cx="475252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C:\Users\USER\Desktop\солнц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80920" cy="635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6632" name="AutoShape 8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Картинки по запросу &quot;картинк дети делают зарядк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C:\Users\USER\Desktop\солнц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80920" cy="63547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07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олнце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  <p:pic>
        <p:nvPicPr>
          <p:cNvPr id="5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pic>
        <p:nvPicPr>
          <p:cNvPr id="3" name="Picture 2" descr="C:\Users\USER\Desktop\войн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906205" cy="32403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4" name="Picture 3" descr="C:\Users\USER\Desktop\вой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3902917" cy="302433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C:\Users\USER\Desktop\война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60648"/>
            <a:ext cx="4248472" cy="302433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9" name="Picture 5" descr="C:\Users\USER\Desktop\война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84984"/>
            <a:ext cx="4211960" cy="32403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Солдат СССР с подсумками ПП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60648"/>
            <a:ext cx="8064896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5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5399584" y="1196752"/>
            <a:ext cx="2916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40"/>
              </a:spcBef>
              <a:spcAft>
                <a:spcPts val="89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Смело в небе проплывает,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Обгоняя птиц полет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им управляет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такое?  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(Самолет)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Солдат СССР с подсумками ПП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32656"/>
            <a:ext cx="475252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lekub.ru/lego-minifigures/minifigures_star_wars/lego_star-wars_minifigures_episode_1/lego-sw160-naboo_fighter_pilot_tan_jacket-cf4f026b-imm34424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7897"/>
            <a:ext cx="4692774" cy="6233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2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Lego Пассажирский самолёт инструкция. Сборка лего 7893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322">
            <a:off x="873484" y="918945"/>
            <a:ext cx="7729436" cy="419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ego Пассажирский самолёт инструкция. Сборка лего 7893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322">
            <a:off x="801476" y="918944"/>
            <a:ext cx="7729436" cy="4193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03848" y="5373216"/>
            <a:ext cx="296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Игра «Самолеты»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4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15"/>
          </a:xfrm>
          <a:prstGeom prst="rect">
            <a:avLst/>
          </a:prstGeom>
          <a:noFill/>
        </p:spPr>
      </p:pic>
      <p:sp>
        <p:nvSpPr>
          <p:cNvPr id="27650" name="AutoShape 2" descr="Картинки по запросу &quot;картинки для детей. солдаты в строю у. гиф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Солдат СССР с подсумками ПП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04664"/>
            <a:ext cx="4104456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692696"/>
            <a:ext cx="381642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Кто плывет на корабле?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Он не тоскует о земле.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Он с ветром дружит и волной 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Ведь море-дом его родной.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Так кто ж, ребята, он такой?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(Моряк)</a:t>
            </a:r>
            <a:endParaRPr lang="ru-RU" sz="2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Картинки по запросу &quot;детские картинка гиф .рамки 23 феврал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48415"/>
          </a:xfrm>
          <a:prstGeom prst="rect">
            <a:avLst/>
          </a:prstGeom>
          <a:noFill/>
        </p:spPr>
      </p:pic>
      <p:pic>
        <p:nvPicPr>
          <p:cNvPr id="7" name="Picture 2" descr="https://i.ebayimg.com/00/s/NDM4WDU3OQ==/z/roQAAOSwAnJfciqY/$_57.PNG?set_id=8800005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533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766</TotalTime>
  <Words>239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Начальная</vt:lpstr>
      <vt:lpstr>МБДОУ «Новоторъяльский детский сад «Улыбка»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2021-02-17T17:22:39Z</dcterms:created>
  <dcterms:modified xsi:type="dcterms:W3CDTF">2023-04-13T12:36:02Z</dcterms:modified>
</cp:coreProperties>
</file>