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320" r:id="rId4"/>
    <p:sldId id="314" r:id="rId5"/>
    <p:sldId id="313" r:id="rId6"/>
    <p:sldId id="264" r:id="rId7"/>
    <p:sldId id="318" r:id="rId8"/>
    <p:sldId id="306" r:id="rId9"/>
    <p:sldId id="288" r:id="rId10"/>
    <p:sldId id="289" r:id="rId11"/>
    <p:sldId id="301" r:id="rId12"/>
    <p:sldId id="294" r:id="rId13"/>
    <p:sldId id="315" r:id="rId14"/>
    <p:sldId id="316" r:id="rId15"/>
    <p:sldId id="317" r:id="rId16"/>
    <p:sldId id="324" r:id="rId17"/>
    <p:sldId id="323" r:id="rId18"/>
    <p:sldId id="325" r:id="rId19"/>
    <p:sldId id="326" r:id="rId20"/>
    <p:sldId id="29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3333FF"/>
    <a:srgbClr val="FF9900"/>
    <a:srgbClr val="CC99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982" autoAdjust="0"/>
  </p:normalViewPr>
  <p:slideViewPr>
    <p:cSldViewPr>
      <p:cViewPr>
        <p:scale>
          <a:sx n="70" d="100"/>
          <a:sy n="70" d="100"/>
        </p:scale>
        <p:origin x="-1804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0CFE-DD57-4FE2-BC3C-14A24833605D}" type="datetimeFigureOut">
              <a:rPr lang="ru-RU"/>
              <a:pPr>
                <a:defRPr/>
              </a:pPr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578BD-22ED-4E48-BCAA-90A0875778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52626-6303-4A6A-862B-C25B74FFC2C2}" type="datetimeFigureOut">
              <a:rPr lang="ru-RU"/>
              <a:pPr>
                <a:defRPr/>
              </a:pPr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A94CC-7159-4566-A12D-308F6DA385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8F25F-83BB-4718-B053-477E73A4DB8E}" type="datetimeFigureOut">
              <a:rPr lang="ru-RU"/>
              <a:pPr>
                <a:defRPr/>
              </a:pPr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307A-B25F-44B8-AF3A-3CBBF91DA1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D2DF-7D16-48BA-85D0-822A3EAC389C}" type="datetimeFigureOut">
              <a:rPr lang="ru-RU"/>
              <a:pPr>
                <a:defRPr/>
              </a:pPr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99FDB-ED4D-4174-B39C-2818376811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73F39-E2CD-42CD-A633-B69E61D7CF53}" type="datetimeFigureOut">
              <a:rPr lang="ru-RU"/>
              <a:pPr>
                <a:defRPr/>
              </a:pPr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EFA3E-5FF0-4CFF-BF45-C40691C4AC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6BE3A-B733-4D47-81AC-920A6A1F0A16}" type="datetimeFigureOut">
              <a:rPr lang="ru-RU"/>
              <a:pPr>
                <a:defRPr/>
              </a:pPr>
              <a:t>16.11.2022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9873A-A31D-419C-9F08-EA02D5152E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4F0CA-F9D5-403B-8805-84AEC0C840C7}" type="datetimeFigureOut">
              <a:rPr lang="ru-RU"/>
              <a:pPr>
                <a:defRPr/>
              </a:pPr>
              <a:t>16.11.2022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8BFD2-2854-4050-9C63-9999E57216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0EEC7-248F-441D-84FD-6EFB03B68CA6}" type="datetimeFigureOut">
              <a:rPr lang="ru-RU"/>
              <a:pPr>
                <a:defRPr/>
              </a:pPr>
              <a:t>16.11.2022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0F3F-FB8B-43DD-BCA8-1759D1DCEB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60E09-A08E-4DEC-985B-D88EDD9AF878}" type="datetimeFigureOut">
              <a:rPr lang="ru-RU"/>
              <a:pPr>
                <a:defRPr/>
              </a:pPr>
              <a:t>16.11.2022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E8640-BECE-4240-8121-BDAE56BA98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92707-A9A8-4F74-8973-EE9931C65B02}" type="datetimeFigureOut">
              <a:rPr lang="ru-RU"/>
              <a:pPr>
                <a:defRPr/>
              </a:pPr>
              <a:t>16.11.2022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9D34-7659-4415-B480-28EED7EFAB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EF65A-2860-44B0-8E66-2B1FA34E4334}" type="datetimeFigureOut">
              <a:rPr lang="ru-RU"/>
              <a:pPr>
                <a:defRPr/>
              </a:pPr>
              <a:t>16.11.2022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960CA-5205-4F56-848E-AB268A577C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FFBE89-8516-478D-A8A0-B44A25F1ADBF}" type="datetimeFigureOut">
              <a:rPr lang="ru-RU"/>
              <a:pPr>
                <a:defRPr/>
              </a:pPr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F9D856-CA6E-40B7-99D3-1525154A33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2232025"/>
            <a:ext cx="4319588" cy="2393950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Митяев</a:t>
            </a:r>
          </a:p>
          <a:p>
            <a:pPr eaLnBrk="1" hangingPunct="1"/>
            <a:r>
              <a:rPr lang="ru-RU" sz="4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</a:t>
            </a:r>
          </a:p>
          <a:p>
            <a:pPr eaLnBrk="1" hangingPunct="1"/>
            <a:r>
              <a:rPr lang="ru-RU" sz="4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Александрович</a:t>
            </a:r>
          </a:p>
        </p:txBody>
      </p:sp>
      <p:pic>
        <p:nvPicPr>
          <p:cNvPr id="4" name="Рисунок 3" descr="0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0"/>
            <a:ext cx="4214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2" descr="10а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325" y="0"/>
            <a:ext cx="54006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3" descr="10б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3" y="3438525"/>
            <a:ext cx="91440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0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607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2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236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02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38525"/>
            <a:ext cx="493236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026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438525"/>
            <a:ext cx="4211637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025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0"/>
            <a:ext cx="4211637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42875" y="1360488"/>
            <a:ext cx="8858250" cy="4137025"/>
          </a:xfrm>
        </p:spPr>
        <p:txBody>
          <a:bodyPr/>
          <a:lstStyle/>
          <a:p>
            <a:pPr algn="just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Сколиоз.</a:t>
            </a:r>
          </a:p>
          <a:p>
            <a:pPr algn="just"/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Травмы опорно-двигательного аппарата на стадии восстановления.</a:t>
            </a:r>
          </a:p>
          <a:p>
            <a:pPr algn="just">
              <a:buFont typeface="Arial" charset="0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Тяжелые нарушения работы сердечно-сосудистой системы.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104900"/>
            <a:ext cx="91090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24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2409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мплекс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661988"/>
            <a:ext cx="91154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омплекс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787400"/>
            <a:ext cx="911225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омплекс 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7663"/>
            <a:ext cx="914400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azy-to-sport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MG_014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56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238" y="9525"/>
            <a:ext cx="78835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457200" y="1320800"/>
            <a:ext cx="8229600" cy="4216400"/>
          </a:xfrm>
        </p:spPr>
        <p:txBody>
          <a:bodyPr/>
          <a:lstStyle/>
          <a:p>
            <a:pPr marL="0" indent="358775" algn="ctr">
              <a:spcBef>
                <a:spcPct val="0"/>
              </a:spcBef>
              <a:buFont typeface="Arial" charset="0"/>
              <a:buNone/>
            </a:pPr>
            <a:r>
              <a:rPr lang="ru-RU" altLang="ru-RU" sz="8000" b="1" smtClean="0">
                <a:latin typeface="Times New Roman" pitchFamily="18" charset="0"/>
                <a:cs typeface="Times New Roman" pitchFamily="18" charset="0"/>
              </a:rPr>
              <a:t>Основная ударная техника для самозащиты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42913" y="2782888"/>
            <a:ext cx="8258175" cy="12922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6300" b="1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9663" y="26988"/>
            <a:ext cx="4384675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SC_00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5200"/>
            <a:ext cx="91440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409061965_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6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413" y="1143000"/>
            <a:ext cx="431958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51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43195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88" y="142875"/>
            <a:ext cx="3429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800" b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6000" b="1">
                <a:latin typeface="Times New Roman" pitchFamily="18" charset="0"/>
                <a:cs typeface="Times New Roman" pitchFamily="18" charset="0"/>
              </a:rPr>
              <a:t> 2014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57813" y="142875"/>
            <a:ext cx="3429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800" b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6000" b="1"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161925" y="1657350"/>
            <a:ext cx="8820150" cy="3543300"/>
          </a:xfrm>
        </p:spPr>
        <p:txBody>
          <a:bodyPr anchor="ctr"/>
          <a:lstStyle/>
          <a:p>
            <a:pPr indent="0" algn="just" eaLnBrk="1" hangingPunct="1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 соответствии с Федеральным законом от 29.12.2012 г. № 273-ФЗ «Об образовании в Российской Федерации», государственной программой Российской Федерации «Развитие образования» на 2013-2020 годы № 295 от 15 апреля 2014 г., в целях реализации мероприятий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этапа Всероссийского проекта «Самбо в школу» в общеобразовательных организациях Российской Федерации на 2016-2018 гг.</a:t>
            </a:r>
          </a:p>
          <a:p>
            <a:pPr indent="0" algn="just"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1000054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238" y="1071563"/>
            <a:ext cx="8645525" cy="394017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Задачи урока</a:t>
            </a:r>
          </a:p>
          <a:p>
            <a:pPr algn="just"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1.Обучить основной ударной техники руками и ногами. </a:t>
            </a:r>
          </a:p>
          <a:p>
            <a:pPr marL="514350" indent="-514350" algn="just">
              <a:defRPr/>
            </a:pP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2.Развивать основные двигательные навыки.</a:t>
            </a:r>
          </a:p>
          <a:p>
            <a:pPr marL="342900" indent="-342900" algn="just">
              <a:defRPr/>
            </a:pP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3.Содействовать воспитанию волевых качеств.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4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75"/>
            <a:ext cx="9144000" cy="428625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2373</TotalTime>
  <Words>110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Александр</cp:lastModifiedBy>
  <cp:revision>317</cp:revision>
  <dcterms:created xsi:type="dcterms:W3CDTF">2015-12-06T07:44:35Z</dcterms:created>
  <dcterms:modified xsi:type="dcterms:W3CDTF">2022-11-16T09:12:14Z</dcterms:modified>
</cp:coreProperties>
</file>