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5" r:id="rId3"/>
    <p:sldId id="256" r:id="rId4"/>
    <p:sldId id="262" r:id="rId5"/>
    <p:sldId id="257" r:id="rId6"/>
    <p:sldId id="263" r:id="rId7"/>
    <p:sldId id="264" r:id="rId8"/>
    <p:sldId id="266" r:id="rId9"/>
    <p:sldId id="277" r:id="rId10"/>
    <p:sldId id="276" r:id="rId11"/>
    <p:sldId id="267" r:id="rId12"/>
    <p:sldId id="285" r:id="rId13"/>
    <p:sldId id="279" r:id="rId14"/>
    <p:sldId id="268" r:id="rId15"/>
    <p:sldId id="280" r:id="rId16"/>
    <p:sldId id="269" r:id="rId17"/>
    <p:sldId id="270" r:id="rId18"/>
    <p:sldId id="281" r:id="rId19"/>
    <p:sldId id="274" r:id="rId20"/>
    <p:sldId id="282" r:id="rId21"/>
    <p:sldId id="286" r:id="rId22"/>
    <p:sldId id="265" r:id="rId23"/>
    <p:sldId id="272" r:id="rId24"/>
    <p:sldId id="271" r:id="rId25"/>
    <p:sldId id="260" r:id="rId26"/>
    <p:sldId id="27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68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07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02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59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7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40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9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59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5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71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46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06AB-F0C3-43DC-9599-FDC40BA5C5B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E643-4116-46DB-8BD2-ABB479ED1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1"/>
            </a:avLst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45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5;&#1072;&#1085;&#1090;&#1077;&#1083;&#1077;&#1077;&#1074;&#1072;%20&#1058;.&#1048;\&#1060;&#1080;&#1079;&#1084;&#1080;&#1085;&#1091;&#1090;&#1082;&#1072;%20&#1042;&#1077;&#1089;&#1077;&#1083;&#1099;&#1081;%20&#1089;&#1085;&#1077;&#1075;&#1086;&#1074;&#1080;&#1082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5;&#1072;&#1085;&#1090;&#1077;&#1083;&#1077;&#1077;&#1074;&#1072;%20&#1058;.&#1048;\&#1051;&#1077;&#1095;&#1077;&#1085;&#1080;&#1077;%20&#1042;&#1072;&#1089;&#1080;&#1083;&#1080;&#1103;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olution.ru/books/math/5/34.jpg" TargetMode="External"/><Relationship Id="rId2" Type="http://schemas.openxmlformats.org/officeDocument/2006/relationships/hyperlink" Target="http://&#1090;&#1086;&#1095;&#1082;&#1072;24.&#1088;&#1092;/upload/iblock/3ee/83b50350-8da5-11e1-a517-00e081328955e823eb91-0114-11e2-a796-00e08132895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215.photobucket.com/albums/cc228/beatbird/yt-1.jpg" TargetMode="External"/><Relationship Id="rId4" Type="http://schemas.openxmlformats.org/officeDocument/2006/relationships/hyperlink" Target="http://www.ljplus.ru/img3/p/l/pleno_de_vida/list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" y="1119476"/>
            <a:ext cx="7819048" cy="461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02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8009192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22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Физминутка Веселый снегов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864399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" y="1119476"/>
            <a:ext cx="7819048" cy="461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948758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800" b="1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83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65" t="-184" r="14465" b="184"/>
          <a:stretch/>
        </p:blipFill>
        <p:spPr bwMode="auto">
          <a:xfrm>
            <a:off x="665014" y="1515001"/>
            <a:ext cx="2507672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15001"/>
            <a:ext cx="2520280" cy="3642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06" r="13650"/>
          <a:stretch/>
        </p:blipFill>
        <p:spPr bwMode="auto">
          <a:xfrm>
            <a:off x="5940152" y="1335782"/>
            <a:ext cx="2642834" cy="3821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1386276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800" b="1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85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883498" cy="37961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0546" y="558840"/>
            <a:ext cx="8739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" y="1119476"/>
            <a:ext cx="7819048" cy="461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7" y="2420887"/>
            <a:ext cx="2238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203848" y="761641"/>
            <a:ext cx="5472608" cy="2598414"/>
          </a:xfrm>
          <a:prstGeom prst="wedgeEllipseCallout">
            <a:avLst>
              <a:gd name="adj1" fmla="val -51972"/>
              <a:gd name="adj2" fmla="val 67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Опыт с водой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2795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482430" cy="449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19/4260/1/img0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56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14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Лечение Васил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571480"/>
            <a:ext cx="857256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Вывод: </a:t>
            </a:r>
            <a:r>
              <a:rPr lang="ru-RU" dirty="0"/>
              <a:t>  Кожа – это самый большой  и важный ________ человека. </a:t>
            </a:r>
            <a:r>
              <a:rPr lang="ru-RU" dirty="0" smtClean="0"/>
              <a:t>Кожа </a:t>
            </a:r>
            <a:r>
              <a:rPr lang="ru-RU" dirty="0"/>
              <a:t>– ______________ защита организма. Она выделяет пот и  </a:t>
            </a:r>
            <a:r>
              <a:rPr lang="ru-RU" dirty="0" smtClean="0"/>
              <a:t>______ . </a:t>
            </a:r>
            <a:r>
              <a:rPr lang="ru-RU" dirty="0"/>
              <a:t>Кожа  достаточна мягкая и </a:t>
            </a:r>
            <a:r>
              <a:rPr lang="ru-RU" dirty="0" smtClean="0"/>
              <a:t>__________ , </a:t>
            </a:r>
            <a:r>
              <a:rPr lang="ru-RU" dirty="0"/>
              <a:t>что позволяет </a:t>
            </a:r>
            <a:r>
              <a:rPr lang="ru-RU" dirty="0" smtClean="0"/>
              <a:t>человеку </a:t>
            </a:r>
            <a:r>
              <a:rPr lang="ru-RU" dirty="0"/>
              <a:t>совершать движения и достаточна прочная, чтобы защитить его от повреждений. </a:t>
            </a:r>
            <a:r>
              <a:rPr lang="ru-RU" dirty="0" smtClean="0"/>
              <a:t> Кожа всегда должна быть ________  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412776"/>
            <a:ext cx="146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47762"/>
            <a:ext cx="198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надёжная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5558" y="234180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жир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635" y="2908205"/>
            <a:ext cx="20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упругая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36506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чистой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7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i="1" dirty="0" smtClean="0"/>
              <a:t>1) Сколько слоёв содержит кожа ?</a:t>
            </a:r>
          </a:p>
          <a:p>
            <a:pPr marL="82296" indent="0">
              <a:buNone/>
            </a:pPr>
            <a:r>
              <a:rPr lang="ru-RU" dirty="0" smtClean="0"/>
              <a:t>        а) 5  </a:t>
            </a:r>
          </a:p>
          <a:p>
            <a:pPr marL="82296" indent="0">
              <a:buNone/>
            </a:pPr>
            <a:r>
              <a:rPr lang="ru-RU" dirty="0" smtClean="0"/>
              <a:t>        м) 3 </a:t>
            </a:r>
          </a:p>
          <a:p>
            <a:pPr marL="82296" indent="0">
              <a:buNone/>
            </a:pPr>
            <a:r>
              <a:rPr lang="ru-RU" dirty="0" smtClean="0"/>
              <a:t>        г) 2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b="1" i="1" dirty="0" smtClean="0"/>
              <a:t>2) Кожа – это …</a:t>
            </a:r>
          </a:p>
          <a:p>
            <a:pPr marL="82296" indent="0">
              <a:buNone/>
            </a:pPr>
            <a:r>
              <a:rPr lang="ru-RU" dirty="0" smtClean="0"/>
              <a:t>       о) наружный покров человека;  </a:t>
            </a:r>
          </a:p>
          <a:p>
            <a:pPr marL="82296" indent="0">
              <a:buNone/>
            </a:pPr>
            <a:r>
              <a:rPr lang="ru-RU" dirty="0" smtClean="0"/>
              <a:t>       б) внутренний орган;  </a:t>
            </a:r>
          </a:p>
          <a:p>
            <a:pPr marL="82296" indent="0">
              <a:buNone/>
            </a:pPr>
            <a:r>
              <a:rPr lang="ru-RU" dirty="0" smtClean="0"/>
              <a:t>       в) это обёртка человека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b="1" i="1" dirty="0" smtClean="0"/>
              <a:t>3) Можно ли кожу назвать органом дыхания?</a:t>
            </a:r>
          </a:p>
          <a:p>
            <a:pPr marL="82296" indent="0">
              <a:buNone/>
            </a:pPr>
            <a:r>
              <a:rPr lang="ru-RU" dirty="0" smtClean="0"/>
              <a:t>       а) нет </a:t>
            </a:r>
          </a:p>
          <a:p>
            <a:pPr marL="82296" indent="0">
              <a:buNone/>
            </a:pPr>
            <a:r>
              <a:rPr lang="ru-RU" dirty="0" smtClean="0"/>
              <a:t>       л) да    </a:t>
            </a:r>
          </a:p>
          <a:p>
            <a:pPr marL="82296" indent="0">
              <a:buNone/>
            </a:pPr>
            <a:r>
              <a:rPr lang="ru-RU" dirty="0" smtClean="0"/>
              <a:t>       г) не знаю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i="1" dirty="0" smtClean="0"/>
              <a:t>4) Благодаря чему кожа всегда мягкая?</a:t>
            </a:r>
          </a:p>
          <a:p>
            <a:pPr marL="82296" indent="0">
              <a:buNone/>
            </a:pPr>
            <a:r>
              <a:rPr lang="ru-RU" sz="2800" dirty="0" smtClean="0"/>
              <a:t>     ж) потовым железам  </a:t>
            </a:r>
          </a:p>
          <a:p>
            <a:pPr marL="82296" indent="0">
              <a:buNone/>
            </a:pPr>
            <a:r>
              <a:rPr lang="ru-RU" sz="2800" dirty="0" smtClean="0"/>
              <a:t>     т) порам </a:t>
            </a:r>
          </a:p>
          <a:p>
            <a:pPr marL="82296" indent="0">
              <a:buNone/>
            </a:pPr>
            <a:r>
              <a:rPr lang="ru-RU" sz="2800" dirty="0" smtClean="0"/>
              <a:t>     о) сальным железам</a:t>
            </a:r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b="1" i="1" dirty="0" smtClean="0"/>
              <a:t>5) Пот выделяется, когда человеку…</a:t>
            </a:r>
          </a:p>
          <a:p>
            <a:pPr marL="82296" indent="0">
              <a:buNone/>
            </a:pPr>
            <a:r>
              <a:rPr lang="ru-RU" sz="2800" dirty="0" smtClean="0"/>
              <a:t>     з) холодно   </a:t>
            </a:r>
          </a:p>
          <a:p>
            <a:pPr marL="82296" indent="0">
              <a:buNone/>
            </a:pPr>
            <a:r>
              <a:rPr lang="ru-RU" sz="2800" dirty="0" smtClean="0"/>
              <a:t>     и) просто так  </a:t>
            </a:r>
          </a:p>
          <a:p>
            <a:pPr marL="82296" indent="0">
              <a:buNone/>
            </a:pPr>
            <a:r>
              <a:rPr lang="ru-RU" sz="2800" dirty="0" smtClean="0"/>
              <a:t>     д) жарко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476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i="1" dirty="0" smtClean="0"/>
              <a:t>6) Как называется способность человека чувствовать прикосновения?</a:t>
            </a:r>
          </a:p>
          <a:p>
            <a:pPr marL="82296" indent="0">
              <a:buNone/>
            </a:pPr>
            <a:r>
              <a:rPr lang="ru-RU" sz="2800" dirty="0" smtClean="0"/>
              <a:t>    о) обонянием;</a:t>
            </a:r>
          </a:p>
          <a:p>
            <a:pPr marL="82296" indent="0">
              <a:buNone/>
            </a:pPr>
            <a:r>
              <a:rPr lang="ru-RU" sz="2800" dirty="0" smtClean="0"/>
              <a:t>    ц)  осязанием;  </a:t>
            </a:r>
          </a:p>
          <a:p>
            <a:pPr marL="82296" indent="0">
              <a:buNone/>
            </a:pPr>
            <a:r>
              <a:rPr lang="ru-RU" sz="2800" dirty="0" smtClean="0"/>
              <a:t>    е) вкусом.</a:t>
            </a:r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b="1" i="1" dirty="0" smtClean="0"/>
              <a:t>7) Может ли человек обойтись без кожи?</a:t>
            </a:r>
          </a:p>
          <a:p>
            <a:pPr marL="82296" indent="0">
              <a:buNone/>
            </a:pPr>
            <a:r>
              <a:rPr lang="ru-RU" sz="2800" dirty="0" smtClean="0"/>
              <a:t>    н) конечно </a:t>
            </a:r>
          </a:p>
          <a:p>
            <a:pPr marL="82296" indent="0">
              <a:buNone/>
            </a:pPr>
            <a:r>
              <a:rPr lang="ru-RU" sz="2800" dirty="0" smtClean="0"/>
              <a:t>    ы) нет  </a:t>
            </a:r>
          </a:p>
          <a:p>
            <a:pPr marL="82296" indent="0">
              <a:buNone/>
            </a:pPr>
            <a:r>
              <a:rPr lang="ru-RU" sz="2800" dirty="0" smtClean="0"/>
              <a:t>    ю) может быть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04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782967"/>
              </p:ext>
            </p:extLst>
          </p:nvPr>
        </p:nvGraphicFramePr>
        <p:xfrm>
          <a:off x="1547664" y="2276872"/>
          <a:ext cx="6095999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92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ru-RU" sz="1400" dirty="0" smtClean="0"/>
              <a:t>Е.М.Тихомирова «Поурочные разработки по предмету «Окружающего мира» к учебнику А.А.Плешакова «Окружающий мир» 3 класс, М. «Экзамен», 2015.</a:t>
            </a:r>
          </a:p>
          <a:p>
            <a:pPr lvl="0">
              <a:buNone/>
            </a:pPr>
            <a:r>
              <a:rPr lang="ru-RU" sz="1400" dirty="0" smtClean="0"/>
              <a:t>Ю.И.Глаголева, и др. Технологические карты уроков «Окружающий мир», 3 класс, М., «Просвещение», 2015 .</a:t>
            </a:r>
          </a:p>
          <a:p>
            <a:pPr lvl="0">
              <a:buNone/>
            </a:pPr>
            <a:r>
              <a:rPr lang="ru-RU" sz="1400" dirty="0" smtClean="0"/>
              <a:t>А.А. Плешаков «Окружающий мир» 3 класс, М. «Просвещение», 2015.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http://</a:t>
            </a:r>
            <a:r>
              <a:rPr lang="ru-RU" sz="1400" dirty="0" smtClean="0">
                <a:hlinkClick r:id="rId2"/>
              </a:rPr>
              <a:t>точка24.рф/</a:t>
            </a:r>
            <a:r>
              <a:rPr lang="en-US" sz="1400" dirty="0" smtClean="0">
                <a:hlinkClick r:id="rId2"/>
              </a:rPr>
              <a:t>upload/</a:t>
            </a:r>
            <a:r>
              <a:rPr lang="en-US" sz="1400" dirty="0" err="1" smtClean="0">
                <a:hlinkClick r:id="rId2"/>
              </a:rPr>
              <a:t>iblock</a:t>
            </a:r>
            <a:r>
              <a:rPr lang="en-US" sz="1400" dirty="0" smtClean="0">
                <a:hlinkClick r:id="rId2"/>
              </a:rPr>
              <a:t>/3ee/83b50350-8da5-11e1-a517-00e081328955e823eb91-0114-11e2-a796-00e081328955.jpg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http://www.mathsolution.ru/books/math/5/34.jpg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http://www.ljplus.ru/img3/p/l/pleno_de_vida/list2.JPG</a:t>
            </a:r>
            <a:r>
              <a:rPr lang="ru-RU" sz="1400" dirty="0" smtClean="0"/>
              <a:t>  </a:t>
            </a:r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http://i215.photobucket.com/albums/cc228/beatbird/yt-1.jpg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  <a:r>
              <a:rPr lang="ru-RU" sz="1400" dirty="0" err="1" smtClean="0"/>
              <a:t>Физминутка</a:t>
            </a:r>
            <a:r>
              <a:rPr lang="ru-RU" sz="1400" dirty="0" smtClean="0"/>
              <a:t>  «Веселый снеговик»и мультфильм «Лечение Василия» обработаны в программе  </a:t>
            </a:r>
            <a:r>
              <a:rPr lang="en-US" sz="1400" dirty="0" err="1" smtClean="0"/>
              <a:t>Camtasiy</a:t>
            </a:r>
            <a:r>
              <a:rPr lang="ru-RU" sz="1400" dirty="0" smtClean="0"/>
              <a:t> </a:t>
            </a:r>
            <a:r>
              <a:rPr lang="en-US" sz="1400" smtClean="0"/>
              <a:t>Studio 8.0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19/4260/1/img0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56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14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Кожа - надежная защита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организма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7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203848" y="908720"/>
            <a:ext cx="5184576" cy="2232248"/>
          </a:xfrm>
          <a:prstGeom prst="wedgeRoundRectCallout">
            <a:avLst>
              <a:gd name="adj1" fmla="val -59581"/>
              <a:gd name="adj2" fmla="val 1289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196752"/>
            <a:ext cx="4762872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Кожа</a:t>
            </a:r>
            <a:r>
              <a:rPr lang="ru-RU" sz="3600" dirty="0" smtClean="0"/>
              <a:t> – это наружный покров тела  живого существа.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047733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65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6" y="1119476"/>
            <a:ext cx="7819048" cy="461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02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7203020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Да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6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1433361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5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3" y="2708920"/>
            <a:ext cx="1256868" cy="11521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7203020"/>
              </p:ext>
            </p:extLst>
          </p:nvPr>
        </p:nvGraphicFramePr>
        <p:xfrm>
          <a:off x="1580396" y="548681"/>
          <a:ext cx="7240076" cy="5960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8422"/>
                <a:gridCol w="6044813"/>
                <a:gridCol w="796841"/>
              </a:tblGrid>
              <a:tr h="105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На ощупь кожа мягкая и упругая, может растягиваться.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Нет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 стекле осталось пятно жира или пота. Значит, кожа выделяет жир.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поверхности кожи видны волоски и поры.  Через поры выделяется жир и пот. Через них кожа дышит.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Рисунок на кончиках пальцев – индивидуальный.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Да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Через кожу видны кровеносные сосуды, значит она тонкая.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Она регулирует температуру нашего тела.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76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815</Words>
  <Application>Microsoft Office PowerPoint</Application>
  <PresentationFormat>Экран (4:3)</PresentationFormat>
  <Paragraphs>185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Кожа - надежная защита организма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Школа 2</cp:lastModifiedBy>
  <cp:revision>48</cp:revision>
  <dcterms:created xsi:type="dcterms:W3CDTF">2016-12-04T20:36:43Z</dcterms:created>
  <dcterms:modified xsi:type="dcterms:W3CDTF">2016-12-14T09:17:09Z</dcterms:modified>
</cp:coreProperties>
</file>