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1A4"/>
    <a:srgbClr val="FA608C"/>
    <a:srgbClr val="E30746"/>
    <a:srgbClr val="655E39"/>
    <a:srgbClr val="5DB95D"/>
    <a:srgbClr val="3D874F"/>
    <a:srgbClr val="2FAF51"/>
    <a:srgbClr val="F94578"/>
    <a:srgbClr val="4A452A"/>
    <a:srgbClr val="3834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18" autoAdjust="0"/>
    <p:restoredTop sz="94660"/>
  </p:normalViewPr>
  <p:slideViewPr>
    <p:cSldViewPr showGuides="1">
      <p:cViewPr>
        <p:scale>
          <a:sx n="60" d="100"/>
          <a:sy n="60" d="100"/>
        </p:scale>
        <p:origin x="-1716" y="-258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18EE-F714-44E9-85D9-B2EC11FEAE77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Click to edit Master text styles</a:t>
            </a:r>
          </a:p>
          <a:p>
            <a:pPr lvl="1"/>
            <a:r>
              <a:rPr kumimoji="1" lang="ru-RU" smtClean="0"/>
              <a:t>Second level</a:t>
            </a:r>
          </a:p>
          <a:p>
            <a:pPr lvl="2"/>
            <a:r>
              <a:rPr kumimoji="1" lang="ru-RU" smtClean="0"/>
              <a:t>Third level</a:t>
            </a:r>
          </a:p>
          <a:p>
            <a:pPr lvl="3"/>
            <a:r>
              <a:rPr kumimoji="1" lang="ru-RU" smtClean="0"/>
              <a:t>Fourth level</a:t>
            </a:r>
          </a:p>
          <a:p>
            <a:pPr lvl="4"/>
            <a:r>
              <a:rPr kumimoji="1" lang="ru-RU" smtClean="0"/>
              <a:t>Fifth level</a:t>
            </a:r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1740-C4D5-4FF9-9735-B451AE1B4D3F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  <p:extLst>
      <p:ext uri="{BB962C8B-B14F-4D97-AF65-F5344CB8AC3E}">
        <p14:creationId xmlns:p14="http://schemas.microsoft.com/office/powerpoint/2010/main" xmlns="" val="290492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1740-C4D5-4FF9-9735-B451AE1B4D3F}" type="slidenum">
              <a:rPr kumimoji="1" lang="ru-RU" smtClean="0"/>
              <a:pPr/>
              <a:t>1</a:t>
            </a:fld>
            <a:endParaRPr kumimoji="1"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DCBE54BF-C20A-4A89-B661-AC9E323BCEDC}" type="datetimeFigureOut">
              <a:rPr lang="ja-JP" altLang="ru-RU" smtClean="0"/>
              <a:pPr/>
              <a:t>2022/11/17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2022/11/17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DCBE54BF-C20A-4A89-B661-AC9E323BCEDC}" type="datetimeFigureOut">
              <a:rPr lang="ja-JP" altLang="ru-RU" smtClean="0"/>
              <a:pPr/>
              <a:t>2022/11/17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15616" y="1935893"/>
            <a:ext cx="6702219" cy="3941379"/>
          </a:xfrm>
          <a:prstGeom prst="rect">
            <a:avLst/>
          </a:prstGeom>
          <a:ln w="38100">
            <a:solidFill>
              <a:srgbClr val="E30746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512" y="44624"/>
            <a:ext cx="9071992" cy="1260045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Цветочный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138010"/>
            <a:ext cx="9144000" cy="92283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вышивке лентами</a:t>
            </a:r>
            <a:endParaRPr lang="ru-RU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6367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Тарадаева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Ивановна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224" y="836712"/>
            <a:ext cx="8219256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С изнанки отрезаем ленту, край опаливаем.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2493491"/>
            <a:ext cx="4040188" cy="3030141"/>
          </a:xfrm>
          <a:ln w="38100">
            <a:solidFill>
              <a:srgbClr val="C0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5025" y="2492896"/>
            <a:ext cx="4041775" cy="3031331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727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9736" y="980728"/>
            <a:ext cx="7606680" cy="15121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ru-RU" dirty="0" smtClean="0">
              <a:solidFill>
                <a:srgbClr val="4A45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Листочек вдеваем </a:t>
            </a:r>
            <a:r>
              <a:rPr lang="ru-RU" dirty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иглу и </a:t>
            </a: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выводим на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изнаночную сторону рядом с бутоном.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</a:pPr>
            <a:endParaRPr lang="ru-RU" dirty="0" smtClean="0">
              <a:solidFill>
                <a:srgbClr val="4A452A"/>
              </a:solidFill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2701925"/>
            <a:ext cx="4041775" cy="3031331"/>
          </a:xfrm>
          <a:ln w="38100">
            <a:solidFill>
              <a:srgbClr val="C00000"/>
            </a:solidFill>
            <a:rou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2701925"/>
            <a:ext cx="4041775" cy="3030537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85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16" y="332656"/>
            <a:ext cx="8147248" cy="1842219"/>
          </a:xfrm>
        </p:spPr>
        <p:txBody>
          <a:bodyPr/>
          <a:lstStyle/>
          <a:p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Таким способом делаем еще два листика</a:t>
            </a:r>
          </a:p>
          <a:p>
            <a:endParaRPr lang="ru-RU" dirty="0" smtClean="0">
              <a:solidFill>
                <a:srgbClr val="4A45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Получается бутон.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96464" y="2752146"/>
            <a:ext cx="3707984" cy="3269142"/>
          </a:xfrm>
          <a:ln w="38100">
            <a:solidFill>
              <a:srgbClr val="C00000"/>
            </a:solidFill>
          </a:ln>
        </p:spPr>
      </p:pic>
      <p:pic>
        <p:nvPicPr>
          <p:cNvPr id="6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5576" y="2762508"/>
            <a:ext cx="3872484" cy="3246294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393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147248" cy="1050131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Лентой шириной 5 мм вышиваем листья </a:t>
            </a:r>
          </a:p>
          <a:p>
            <a:pPr lvl="0" algn="just">
              <a:spcBef>
                <a:spcPts val="0"/>
              </a:spcBef>
            </a:pPr>
            <a:r>
              <a:rPr lang="ru-RU" dirty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вокруг бутона.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544" y="2483941"/>
            <a:ext cx="4075387" cy="3333155"/>
          </a:xfrm>
          <a:ln w="38100">
            <a:solidFill>
              <a:srgbClr val="C0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31030" y="2483286"/>
            <a:ext cx="3995059" cy="3334464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541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08" y="620688"/>
            <a:ext cx="8219256" cy="1410171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 шов «Простой стежок с завитком».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6" y="2277592"/>
            <a:ext cx="4120476" cy="3666471"/>
          </a:xfrm>
          <a:ln w="38100">
            <a:solidFill>
              <a:srgbClr val="C0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29966" y="2276872"/>
            <a:ext cx="4063248" cy="3667910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271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8219256" cy="1512168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С каждой стороны бутона по три листика.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3975" y="2349535"/>
            <a:ext cx="4006017" cy="3333155"/>
          </a:xfrm>
          <a:ln w="38100">
            <a:solidFill>
              <a:srgbClr val="C0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97336" y="2348880"/>
            <a:ext cx="4179439" cy="3334464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479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16" y="548680"/>
            <a:ext cx="8219256" cy="1296144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Закрепляем с изнанки и опаливаем края.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6" y="2205519"/>
            <a:ext cx="3676519" cy="3333155"/>
          </a:xfrm>
          <a:ln w="38100">
            <a:solidFill>
              <a:srgbClr val="C0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96138" y="2204864"/>
            <a:ext cx="4445953" cy="3334464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217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5720482"/>
            <a:ext cx="9144000" cy="804862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Цветочный мотив бутона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готов.</a:t>
            </a:r>
            <a:endParaRPr lang="ru-RU" sz="2400" dirty="0">
              <a:solidFill>
                <a:srgbClr val="FB8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71600" y="618169"/>
            <a:ext cx="7344816" cy="4755047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775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7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950494"/>
            <a:ext cx="914400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понадобится: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ln w="25400">
            <a:solidFill>
              <a:srgbClr val="C00000"/>
            </a:solidFill>
          </a:ln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5655370"/>
            <a:ext cx="9144000" cy="115800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Ткань, пяльцы, иголка, ножницы, зажигалка, атласные ленты разной ширины красного и зеленого цветов.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4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686800" cy="2088232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AutoNum type="arabicPeriod"/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Вдеваем красную ленту шириной 2,5 см в иголку.   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 на другом конце ленты делаем «Плоский узелок» - </a:t>
            </a:r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складываем в два раза и прошиваем в центре.</a:t>
            </a:r>
            <a:endParaRPr lang="ru-RU" dirty="0">
              <a:solidFill>
                <a:srgbClr val="4A45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2846536"/>
            <a:ext cx="4040188" cy="3030141"/>
          </a:xfrm>
          <a:ln w="38100">
            <a:solidFill>
              <a:srgbClr val="C00000"/>
            </a:solidFill>
          </a:ln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6689" y="2845941"/>
            <a:ext cx="4041775" cy="3031331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034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8217" y="764704"/>
            <a:ext cx="8155558" cy="216024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Пометив на ткани место нашего бутона   </a:t>
            </a:r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приступаем к вышивки.  </a:t>
            </a:r>
          </a:p>
          <a:p>
            <a:pPr lvl="0">
              <a:spcBef>
                <a:spcPts val="0"/>
              </a:spcBef>
            </a:pPr>
            <a:endParaRPr lang="ru-RU" dirty="0" smtClean="0">
              <a:solidFill>
                <a:srgbClr val="4A45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Выводим ленту с изнанки на лицо.</a:t>
            </a:r>
            <a:endParaRPr lang="ru-RU" dirty="0">
              <a:solidFill>
                <a:srgbClr val="4A45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3147169"/>
            <a:ext cx="4040188" cy="3030141"/>
          </a:xfrm>
          <a:ln w="38100">
            <a:solidFill>
              <a:srgbClr val="C0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6689" y="3140968"/>
            <a:ext cx="4041775" cy="30305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5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1216" y="1268760"/>
            <a:ext cx="8219256" cy="122413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Делаем «Французский узелок» в три </a:t>
            </a:r>
            <a:r>
              <a:rPr lang="ru-RU" dirty="0" err="1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навива</a:t>
            </a: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0"/>
              </a:spcBef>
            </a:pPr>
            <a:endParaRPr lang="ru-RU" dirty="0" smtClean="0">
              <a:solidFill>
                <a:srgbClr val="4A452A"/>
              </a:solidFill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dirty="0">
              <a:solidFill>
                <a:srgbClr val="4A452A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  <a:ln w="38100">
            <a:solidFill>
              <a:srgbClr val="C00000"/>
            </a:solidFill>
          </a:ln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442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224" y="290637"/>
            <a:ext cx="6635080" cy="1698203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Затягиваем ленту с изнанки.</a:t>
            </a:r>
            <a:endParaRPr lang="ru-RU" dirty="0">
              <a:solidFill>
                <a:srgbClr val="4A45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spcBef>
                <a:spcPts val="0"/>
              </a:spcBef>
              <a:buFontTx/>
              <a:buAutoNum type="arabicPeriod"/>
            </a:pPr>
            <a:endParaRPr lang="ru-RU" dirty="0">
              <a:solidFill>
                <a:srgbClr val="4A452A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23"/>
          <a:stretch/>
        </p:blipFill>
        <p:spPr>
          <a:xfrm>
            <a:off x="539552" y="2317283"/>
            <a:ext cx="3986941" cy="3666471"/>
          </a:xfrm>
          <a:ln w="38100">
            <a:solidFill>
              <a:srgbClr val="C0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51"/>
          <a:stretch/>
        </p:blipFill>
        <p:spPr>
          <a:xfrm>
            <a:off x="4792718" y="2316563"/>
            <a:ext cx="3815255" cy="3667910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515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8219256" cy="2016224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Теперь закрываем узелок «лепестками» </a:t>
            </a:r>
          </a:p>
          <a:p>
            <a:pPr lvl="0" algn="just">
              <a:spcBef>
                <a:spcPts val="0"/>
              </a:spcBef>
            </a:pPr>
            <a:r>
              <a:rPr lang="ru-RU" dirty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швом «Вытянутый стежок» с обеих сторон.</a:t>
            </a:r>
          </a:p>
          <a:p>
            <a:pPr lvl="0" algn="just">
              <a:spcBef>
                <a:spcPts val="0"/>
              </a:spcBef>
            </a:pPr>
            <a:endParaRPr lang="ru-RU" dirty="0" smtClean="0">
              <a:solidFill>
                <a:srgbClr val="4A45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7415" y="2832090"/>
            <a:ext cx="4075387" cy="3333155"/>
          </a:xfrm>
          <a:ln w="38100">
            <a:solidFill>
              <a:srgbClr val="C0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85"/>
          <a:stretch/>
        </p:blipFill>
        <p:spPr>
          <a:xfrm>
            <a:off x="4965253" y="2830840"/>
            <a:ext cx="3711203" cy="3334464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502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52"/>
          <a:stretch/>
        </p:blipFill>
        <p:spPr>
          <a:xfrm>
            <a:off x="467544" y="2354098"/>
            <a:ext cx="3967865" cy="3666471"/>
          </a:xfrm>
          <a:ln w="38100">
            <a:solidFill>
              <a:srgbClr val="C00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23"/>
          <a:stretch/>
        </p:blipFill>
        <p:spPr>
          <a:xfrm>
            <a:off x="4703502" y="2353378"/>
            <a:ext cx="4025094" cy="3667910"/>
          </a:xfrm>
          <a:ln w="38100">
            <a:solidFill>
              <a:srgbClr val="C00000"/>
            </a:solidFill>
          </a:ln>
        </p:spPr>
      </p:pic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033264" y="404664"/>
            <a:ext cx="7427168" cy="1512168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Получается бутон.</a:t>
            </a:r>
          </a:p>
          <a:p>
            <a:pPr lvl="0" algn="just">
              <a:spcBef>
                <a:spcPts val="0"/>
              </a:spcBef>
            </a:pPr>
            <a:endParaRPr lang="ru-RU" dirty="0" smtClean="0">
              <a:solidFill>
                <a:srgbClr val="4A45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2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224" y="404664"/>
            <a:ext cx="8219256" cy="1440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Делаем еще два стежка </a:t>
            </a:r>
            <a:r>
              <a:rPr lang="ru-RU" dirty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«Вытянутый стежок</a:t>
            </a: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r>
              <a:rPr lang="ru-RU" dirty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A4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перпендикулярно предыдущим.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4422" y="2399286"/>
            <a:ext cx="3865570" cy="3405978"/>
          </a:xfrm>
          <a:ln w="38100">
            <a:solidFill>
              <a:srgbClr val="C0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16016" y="2395968"/>
            <a:ext cx="3888432" cy="3409296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23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зовый с бабочками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506D75-8B5A-4F6B-8116-D8C9F8D07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розовый с бабочками</Template>
  <TotalTime>0</TotalTime>
  <Words>226</Words>
  <Application>Microsoft Office PowerPoint</Application>
  <PresentationFormat>Экран (4:3)</PresentationFormat>
  <Paragraphs>34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розовый с бабочками</vt:lpstr>
      <vt:lpstr>Цветочный мотив</vt:lpstr>
      <vt:lpstr>Для работы понадобится: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2017-03-12T14:57:58Z</dcterms:created>
  <dcterms:modified xsi:type="dcterms:W3CDTF">2022-11-17T18:07:45Z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TC103626579990</vt:lpwstr>
  </property>
</Properties>
</file>