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gos.ru/fgos/fgos-do/" TargetMode="External" /><Relationship Id="rId2" Type="http://schemas.openxmlformats.org/officeDocument/2006/relationships/hyperlink" Target="http://info.z-pdf.ru/32pedagogika/81754-1-sl-novoselova-trebovaniya-razvivayuschey-predmetno-prostranstvennoy-srede-izvlechenie-fgos-do-331-razviv.php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8AB58-F399-164E-997D-E0EE69EE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472" y="-703386"/>
            <a:ext cx="10691055" cy="6740769"/>
          </a:xfrm>
        </p:spPr>
        <p:txBody>
          <a:bodyPr/>
          <a:lstStyle/>
          <a:p>
            <a:pPr algn="ctr"/>
            <a:r>
              <a:rPr lang="ru-RU" sz="4000" b="1" i="1">
                <a:solidFill>
                  <a:schemeClr val="tx1"/>
                </a:solidFill>
              </a:rPr>
              <a:t>Тема</a:t>
            </a:r>
            <a:r>
              <a:rPr lang="ru-RU" sz="4000" b="1">
                <a:solidFill>
                  <a:schemeClr val="tx1"/>
                </a:solidFill>
              </a:rPr>
              <a:t>: «</a:t>
            </a:r>
            <a:r>
              <a:rPr lang="ru-RU" sz="4000" b="1" i="1">
                <a:solidFill>
                  <a:schemeClr val="tx1"/>
                </a:solidFill>
              </a:rPr>
              <a:t>Предметно-развивающая</a:t>
            </a:r>
            <a:r>
              <a:rPr lang="ru-RU" sz="4000" b="1">
                <a:solidFill>
                  <a:schemeClr val="tx1"/>
                </a:solidFill>
              </a:rPr>
              <a:t> </a:t>
            </a:r>
            <a:r>
              <a:rPr lang="ru-RU" sz="4000" b="1" i="1">
                <a:solidFill>
                  <a:schemeClr val="tx1"/>
                </a:solidFill>
              </a:rPr>
              <a:t>СРЕДА</a:t>
            </a:r>
            <a:r>
              <a:rPr lang="ru-RU" sz="4000" b="1">
                <a:solidFill>
                  <a:schemeClr val="tx1"/>
                </a:solidFill>
              </a:rPr>
              <a:t> В </a:t>
            </a:r>
            <a:r>
              <a:rPr lang="ru-RU" sz="4000" b="1" i="1">
                <a:solidFill>
                  <a:schemeClr val="tx1"/>
                </a:solidFill>
              </a:rPr>
              <a:t>ГРУППАХ</a:t>
            </a:r>
            <a:r>
              <a:rPr lang="ru-RU" sz="4000" b="1">
                <a:solidFill>
                  <a:schemeClr val="tx1"/>
                </a:solidFill>
              </a:rPr>
              <a:t> РАННЕГО ВОЗРАСТА. МАСТЕР-Класс по созданию дидактического пособия. «Разноцветные Шары».</a:t>
            </a:r>
          </a:p>
        </p:txBody>
      </p:sp>
    </p:spTree>
    <p:extLst>
      <p:ext uri="{BB962C8B-B14F-4D97-AF65-F5344CB8AC3E}">
        <p14:creationId xmlns:p14="http://schemas.microsoft.com/office/powerpoint/2010/main" val="97448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6FB28-D5FD-5140-B67C-8BB1955AF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5692" y="484632"/>
            <a:ext cx="5344863" cy="1636776"/>
          </a:xfrm>
        </p:spPr>
        <p:txBody>
          <a:bodyPr/>
          <a:lstStyle/>
          <a:p>
            <a:r>
              <a:rPr lang="ru-RU" b="1" i="1"/>
              <a:t>Рефлексия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7954856-2844-4F47-8929-C34618487B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6454" y="2121408"/>
            <a:ext cx="3038475" cy="40513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496FAE-DBAA-194E-B9D3-794E8BD97BF9}"/>
              </a:ext>
            </a:extLst>
          </p:cNvPr>
          <p:cNvSpPr txBox="1"/>
          <p:nvPr/>
        </p:nvSpPr>
        <p:spPr>
          <a:xfrm>
            <a:off x="5141662" y="2514600"/>
            <a:ext cx="66977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dirty="0"/>
              <a:t>НАШЕ ДИДАКТИЧЕСКОЕ ПОСОБИЕ ГОТОВО. ОНО ПОЛНОСТЬЮ СООТВЕТСТВУЕТ ТРЕБОВАНИЯМ ФГОС ДО. ЕГО МОЖНО ИСПОЛЬЗОВАТЬ: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dirty="0"/>
              <a:t>Дидактических играх(«Прокати по Горке», «Найди Нужную коробочку»)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dirty="0"/>
              <a:t> Предмет-заместитель («яичко в р. </a:t>
            </a:r>
            <a:r>
              <a:rPr lang="ru-RU" b="1" dirty="0" err="1"/>
              <a:t>н.с</a:t>
            </a:r>
            <a:r>
              <a:rPr lang="ru-RU" b="1" dirty="0"/>
              <a:t>. «Курочка Ряба»).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07744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99CC2-CE38-A845-B8DE-9371B54F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449385"/>
            <a:ext cx="6775938" cy="1672023"/>
          </a:xfrm>
        </p:spPr>
        <p:txBody>
          <a:bodyPr/>
          <a:lstStyle/>
          <a:p>
            <a:r>
              <a:rPr lang="ru-RU" b="1" i="1"/>
              <a:t>Литература и полезные ссылки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5EC940-BDA4-4845-A9D5-DAC9F11D4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695" y="2357823"/>
            <a:ext cx="10058400" cy="4050792"/>
          </a:xfrm>
        </p:spPr>
        <p:txBody>
          <a:bodyPr/>
          <a:lstStyle/>
          <a:p>
            <a:r>
              <a:rPr lang="af-ZA">
                <a:hlinkClick r:id="rId2"/>
              </a:rPr>
              <a:t>http://info.z-pdf.ru/32pedagogika/81754-1-sl-novoselova-trebovaniya-razvivayuschey-predmetno-prostranstvennoy-srede-izvlechenie-fgos-do-331-razviv.php</a:t>
            </a:r>
            <a:endParaRPr lang="ru-RU"/>
          </a:p>
          <a:p>
            <a:r>
              <a:rPr lang="ru-RU" b="1" i="1"/>
              <a:t>Примерная</a:t>
            </a:r>
            <a:r>
              <a:rPr lang="ru-RU"/>
              <a:t> </a:t>
            </a:r>
            <a:r>
              <a:rPr lang="ru-RU" b="1" i="1"/>
              <a:t>общеобразовательная</a:t>
            </a:r>
            <a:r>
              <a:rPr lang="ru-RU"/>
              <a:t> </a:t>
            </a:r>
            <a:r>
              <a:rPr lang="ru-RU" b="1" i="1"/>
              <a:t>программа</a:t>
            </a:r>
            <a:r>
              <a:rPr lang="ru-RU"/>
              <a:t> </a:t>
            </a:r>
            <a:r>
              <a:rPr lang="ru-RU" b="1" i="1"/>
              <a:t>дошкольного</a:t>
            </a:r>
            <a:r>
              <a:rPr lang="ru-RU"/>
              <a:t> </a:t>
            </a:r>
            <a:r>
              <a:rPr lang="ru-RU" b="1" i="1"/>
              <a:t>образования</a:t>
            </a:r>
            <a:r>
              <a:rPr lang="ru-RU"/>
              <a:t> "</a:t>
            </a:r>
            <a:r>
              <a:rPr lang="ru-RU" b="1" i="1"/>
              <a:t>От</a:t>
            </a:r>
            <a:r>
              <a:rPr lang="ru-RU"/>
              <a:t> </a:t>
            </a:r>
            <a:r>
              <a:rPr lang="ru-RU" b="1" i="1"/>
              <a:t>рождения</a:t>
            </a:r>
            <a:r>
              <a:rPr lang="ru-RU"/>
              <a:t> </a:t>
            </a:r>
            <a:r>
              <a:rPr lang="ru-RU" b="1" i="1"/>
              <a:t>до</a:t>
            </a:r>
            <a:r>
              <a:rPr lang="ru-RU"/>
              <a:t> </a:t>
            </a:r>
            <a:r>
              <a:rPr lang="ru-RU" b="1" i="1"/>
              <a:t>школы</a:t>
            </a:r>
            <a:r>
              <a:rPr lang="ru-RU"/>
              <a:t>". </a:t>
            </a:r>
            <a:r>
              <a:rPr lang="ru-RU" b="1" i="1"/>
              <a:t>Под</a:t>
            </a:r>
            <a:r>
              <a:rPr lang="ru-RU"/>
              <a:t> </a:t>
            </a:r>
            <a:r>
              <a:rPr lang="ru-RU" b="1" i="1"/>
              <a:t>редакцией</a:t>
            </a:r>
            <a:r>
              <a:rPr lang="ru-RU"/>
              <a:t> Н.Е. </a:t>
            </a:r>
            <a:r>
              <a:rPr lang="ru-RU" b="1" i="1"/>
              <a:t>Вераксы</a:t>
            </a:r>
            <a:r>
              <a:rPr lang="ru-RU"/>
              <a:t>, И. С. </a:t>
            </a:r>
            <a:r>
              <a:rPr lang="ru-RU" b="1" i="1"/>
              <a:t>Комаровой</a:t>
            </a:r>
            <a:r>
              <a:rPr lang="ru-RU"/>
              <a:t>, М. А.</a:t>
            </a:r>
            <a:r>
              <a:rPr lang="ru-RU" sz="1800" kern="1200">
                <a:solidFill>
                  <a:srgbClr val="000000"/>
                </a:solidFill>
                <a:effectLst/>
                <a:latin typeface="Cambria" panose="02040503050406030204" pitchFamily="18" charset="0"/>
                <a:ea typeface="+mn-ea"/>
                <a:cs typeface="+mn-cs"/>
              </a:rPr>
              <a:t> ,</a:t>
            </a:r>
            <a:r>
              <a:rPr lang="ru-RU"/>
              <a:t> </a:t>
            </a:r>
            <a:r>
              <a:rPr lang="ru-RU" b="1" i="1"/>
              <a:t>Васильевой</a:t>
            </a:r>
            <a:r>
              <a:rPr lang="ru-RU"/>
              <a:t>. </a:t>
            </a:r>
            <a:r>
              <a:rPr lang="ru-RU" b="1" i="1"/>
              <a:t>Москва</a:t>
            </a:r>
            <a:r>
              <a:rPr lang="ru-RU"/>
              <a:t>, </a:t>
            </a:r>
            <a:r>
              <a:rPr lang="ru-RU" b="1" i="1"/>
              <a:t>2014</a:t>
            </a:r>
            <a:r>
              <a:rPr lang="ru-RU"/>
              <a:t>. </a:t>
            </a:r>
            <a:r>
              <a:rPr lang="ru-RU" b="1" i="1"/>
              <a:t>Издательство</a:t>
            </a:r>
            <a:r>
              <a:rPr lang="ru-RU"/>
              <a:t> </a:t>
            </a:r>
            <a:r>
              <a:rPr lang="ru-RU" b="1" i="1"/>
              <a:t>Мозаика-Синтез</a:t>
            </a:r>
          </a:p>
          <a:p>
            <a:r>
              <a:rPr lang="af-ZA">
                <a:hlinkClick r:id="rId3"/>
              </a:rPr>
              <a:t>https://fgos.ru/fgos/fgos-do/</a:t>
            </a:r>
            <a:endParaRPr lang="ru-RU"/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28A38-ADDF-7D43-A164-90887ED94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39" y="558242"/>
            <a:ext cx="10776556" cy="503813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i="1">
                <a:solidFill>
                  <a:schemeClr val="tx1"/>
                </a:solidFill>
              </a:rPr>
              <a:t>КОРОЧКИНА НАДЕЖДА ВЯЧЕСЛАВОВНА</a:t>
            </a:r>
            <a:br>
              <a:rPr lang="ru-RU" b="1" i="1">
                <a:solidFill>
                  <a:schemeClr val="tx1"/>
                </a:solidFill>
              </a:rPr>
            </a:br>
            <a:r>
              <a:rPr lang="ru-RU" i="1">
                <a:solidFill>
                  <a:schemeClr val="tx1"/>
                </a:solidFill>
              </a:rPr>
              <a:t>Воспитатель высшей категории </a:t>
            </a:r>
            <a:br>
              <a:rPr lang="ru-RU" i="1">
                <a:solidFill>
                  <a:schemeClr val="tx1"/>
                </a:solidFill>
              </a:rPr>
            </a:br>
            <a:r>
              <a:rPr lang="ru-RU" b="1" i="1">
                <a:solidFill>
                  <a:schemeClr val="tx1"/>
                </a:solidFill>
              </a:rPr>
              <a:t>МБДОУ «Центр развития ребёнка-детский садN42» п. Вольгинский Владимирская область Петушинский район.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631917-5DE6-704C-8E20-16DD1D293441}"/>
              </a:ext>
            </a:extLst>
          </p:cNvPr>
          <p:cNvSpPr txBox="1"/>
          <p:nvPr/>
        </p:nvSpPr>
        <p:spPr>
          <a:xfrm>
            <a:off x="5181600" y="14692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00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96FE6-97D6-5B42-ACF6-186B06E45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5136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/>
              <a:t>Предметно-развивающая среда-</a:t>
            </a:r>
            <a:r>
              <a:rPr lang="ru-RU" i="1"/>
              <a:t>это система материальных объектов деятельности ребёнка, функционально моделирующая содержание его духовного и Физического развития (д. П. Н. С. Л. Новосёлова)</a:t>
            </a:r>
            <a:endParaRPr lang="ru-RU" b="1" i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ECA324-625B-9449-826A-94D38A181105}"/>
              </a:ext>
            </a:extLst>
          </p:cNvPr>
          <p:cNvSpPr txBox="1"/>
          <p:nvPr/>
        </p:nvSpPr>
        <p:spPr>
          <a:xfrm>
            <a:off x="5181600" y="14692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86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4D195-49D3-9040-91EC-ADCF788BF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540" y="-1856154"/>
            <a:ext cx="10058400" cy="6849715"/>
          </a:xfrm>
        </p:spPr>
        <p:txBody>
          <a:bodyPr>
            <a:normAutofit/>
          </a:bodyPr>
          <a:lstStyle/>
          <a:p>
            <a:r>
              <a:rPr lang="ru-RU" b="1" i="1"/>
              <a:t>Предметно-развивающая среда согласно фгос до:</a:t>
            </a:r>
            <a:br>
              <a:rPr lang="ru-RU" b="1" i="1"/>
            </a:br>
            <a:endParaRPr lang="ru-RU" b="1" i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A616EB-DF3E-3142-9BEB-79439087D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/>
          <a:lstStyle/>
          <a:p>
            <a:r>
              <a:rPr lang="ru-RU" b="1" i="1"/>
              <a:t>СОДЕРЖАТЕЛЬНО-НАСЫЩЕННА</a:t>
            </a:r>
          </a:p>
          <a:p>
            <a:r>
              <a:rPr lang="ru-RU" b="1" i="1"/>
              <a:t>ПОЛУФУНКЦИОНАЛЬНА</a:t>
            </a:r>
          </a:p>
          <a:p>
            <a:r>
              <a:rPr lang="ru-RU" b="1" i="1"/>
              <a:t>ТРАНСФОРМИРУЕМА</a:t>
            </a:r>
          </a:p>
          <a:p>
            <a:r>
              <a:rPr lang="ru-RU" b="1" i="1"/>
              <a:t>ВАРИАТИВНА</a:t>
            </a:r>
          </a:p>
          <a:p>
            <a:r>
              <a:rPr lang="ru-RU" b="1" i="1"/>
              <a:t>ДОСТУПНА</a:t>
            </a:r>
          </a:p>
          <a:p>
            <a:r>
              <a:rPr lang="ru-RU" b="1" i="1"/>
              <a:t>БЕЗОПАСНА</a:t>
            </a:r>
          </a:p>
          <a:p>
            <a:endParaRPr lang="ru-RU" b="1" i="1"/>
          </a:p>
          <a:p>
            <a:endParaRPr lang="ru-RU" b="1" i="1"/>
          </a:p>
          <a:p>
            <a:endParaRPr lang="ru-RU" b="1" i="1"/>
          </a:p>
        </p:txBody>
      </p:sp>
    </p:spTree>
    <p:extLst>
      <p:ext uri="{BB962C8B-B14F-4D97-AF65-F5344CB8AC3E}">
        <p14:creationId xmlns:p14="http://schemas.microsoft.com/office/powerpoint/2010/main" val="407404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604F9-4F40-C144-9BC9-ED64B0BB5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/>
              <a:t>Мастер-класс по созданию дидактического пособия</a:t>
            </a:r>
            <a:br>
              <a:rPr lang="ru-RU" b="1" i="1"/>
            </a:br>
            <a:r>
              <a:rPr lang="ru-RU" b="1" i="1"/>
              <a:t>.                «РАЗНОЦВЕТНЫЕ ШАРЫ»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6F387EA-F451-BE40-803A-0B90C28746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3476" y="2322068"/>
            <a:ext cx="3038475" cy="4051300"/>
          </a:xfrm>
        </p:spPr>
      </p:pic>
    </p:spTree>
    <p:extLst>
      <p:ext uri="{BB962C8B-B14F-4D97-AF65-F5344CB8AC3E}">
        <p14:creationId xmlns:p14="http://schemas.microsoft.com/office/powerpoint/2010/main" val="369037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48C522-A43A-AE41-908E-6D931696D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522" y="396943"/>
            <a:ext cx="9852152" cy="12922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/>
              <a:t>ЦЕЛЬ МАСТЕР-КЛАССА: Научить педагогов создавать дидактическое пособие для детей раннего возраста, согласно ФГОС ДО.</a:t>
            </a:r>
          </a:p>
          <a:p>
            <a:pPr marL="0" indent="0">
              <a:buNone/>
            </a:pPr>
            <a:r>
              <a:rPr lang="ru-RU" b="1" i="1"/>
              <a:t>ОБОРУДОВАНИЕ:Коробочки 4 основных цветов; пластилин 4основных цветов, доска для пластилина; стека.</a:t>
            </a:r>
          </a:p>
          <a:p>
            <a:pPr marL="0" indent="0">
              <a:buNone/>
            </a:pPr>
            <a:r>
              <a:rPr lang="ru-RU" b="1" i="1"/>
              <a:t>ХАРАКТЕРИСТИКИ ПЛАСТИЛИНА:</a:t>
            </a:r>
          </a:p>
          <a:p>
            <a:r>
              <a:rPr lang="ru-RU" b="1" i="1"/>
              <a:t>Экологически безопасный</a:t>
            </a:r>
          </a:p>
          <a:p>
            <a:r>
              <a:rPr lang="ru-RU" b="1" i="1"/>
              <a:t>Не прилипал к ладоням</a:t>
            </a:r>
          </a:p>
          <a:p>
            <a:r>
              <a:rPr lang="ru-RU" b="1" i="1"/>
              <a:t>Пластичный</a:t>
            </a:r>
          </a:p>
          <a:p>
            <a:r>
              <a:rPr lang="ru-RU" b="1" i="1"/>
              <a:t>Быстро засыхающий</a:t>
            </a:r>
          </a:p>
          <a:p>
            <a:r>
              <a:rPr lang="ru-RU" b="1" i="1"/>
              <a:t>После засыхания- легкий.</a:t>
            </a:r>
          </a:p>
          <a:p>
            <a:r>
              <a:rPr lang="ru-RU" b="1" i="1"/>
              <a:t>РЕКОМЕНДАЦИИ:Пластилин «Play Doh», «Kiki Boom».</a:t>
            </a:r>
          </a:p>
          <a:p>
            <a:pPr marL="0" indent="0">
              <a:buNone/>
            </a:pPr>
            <a:r>
              <a:rPr lang="ru-RU" b="1" i="1"/>
              <a:t>ФОРМА ДЕЯТЕЛЬНОСТИ: Предметно –манипулятивная игра с ребёнком.</a:t>
            </a:r>
          </a:p>
        </p:txBody>
      </p:sp>
    </p:spTree>
    <p:extLst>
      <p:ext uri="{BB962C8B-B14F-4D97-AF65-F5344CB8AC3E}">
        <p14:creationId xmlns:p14="http://schemas.microsoft.com/office/powerpoint/2010/main" val="219829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3FDFA-1EDD-9D43-8659-D3874C830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538" y="484632"/>
            <a:ext cx="10815633" cy="1469214"/>
          </a:xfrm>
        </p:spPr>
        <p:txBody>
          <a:bodyPr>
            <a:normAutofit fontScale="90000"/>
          </a:bodyPr>
          <a:lstStyle/>
          <a:p>
            <a:r>
              <a:rPr lang="ru-RU" b="1" i="1"/>
              <a:t>            ХОД ИГРЫ.</a:t>
            </a:r>
            <a:br>
              <a:rPr lang="ru-RU" b="1" i="1"/>
            </a:br>
            <a:br>
              <a:rPr lang="ru-RU" b="1" i="1"/>
            </a:br>
            <a:endParaRPr lang="ru-RU" b="1" i="1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6C561C5-6FB6-C24B-8C2C-99A4B38D36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923" y="1599627"/>
            <a:ext cx="3638923" cy="477374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E63FA8-BDAC-7741-96CC-BE032E3F4481}"/>
              </a:ext>
            </a:extLst>
          </p:cNvPr>
          <p:cNvSpPr txBox="1"/>
          <p:nvPr/>
        </p:nvSpPr>
        <p:spPr>
          <a:xfrm>
            <a:off x="5787292" y="2808885"/>
            <a:ext cx="4626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i="1"/>
              <a:t>Ребёнку предлагаем поиграть-скатать шарик из пластилина зеленого цвета.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b="1" i="1"/>
          </a:p>
        </p:txBody>
      </p:sp>
    </p:spTree>
    <p:extLst>
      <p:ext uri="{BB962C8B-B14F-4D97-AF65-F5344CB8AC3E}">
        <p14:creationId xmlns:p14="http://schemas.microsoft.com/office/powerpoint/2010/main" val="3748787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EA03C10-54DC-A643-9EB1-B1D4FEB4D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8651" y="771624"/>
            <a:ext cx="4253047" cy="40513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ADB6CB-8272-5F48-A64D-6ECF1BEDC69C}"/>
              </a:ext>
            </a:extLst>
          </p:cNvPr>
          <p:cNvSpPr txBox="1"/>
          <p:nvPr/>
        </p:nvSpPr>
        <p:spPr>
          <a:xfrm>
            <a:off x="6148851" y="2572634"/>
            <a:ext cx="5380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i="1"/>
              <a:t>Изготовленные шарики предлагаем ребёнку убрать в соответствующую коробочку.</a:t>
            </a:r>
          </a:p>
        </p:txBody>
      </p:sp>
    </p:spTree>
    <p:extLst>
      <p:ext uri="{BB962C8B-B14F-4D97-AF65-F5344CB8AC3E}">
        <p14:creationId xmlns:p14="http://schemas.microsoft.com/office/powerpoint/2010/main" val="44873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D9E7F-98C6-5047-9F98-53F0E3539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/>
              <a:t>В процессе совместной игровой деятельности у ребёнка  развивается: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59F6D0-E612-5F46-A199-34F40FABB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922" y="2833077"/>
            <a:ext cx="7103325" cy="3339123"/>
          </a:xfrm>
        </p:spPr>
        <p:txBody>
          <a:bodyPr/>
          <a:lstStyle/>
          <a:p>
            <a:r>
              <a:rPr lang="ru-RU" b="1"/>
              <a:t>Активная и пассивная речь</a:t>
            </a:r>
          </a:p>
          <a:p>
            <a:r>
              <a:rPr lang="ru-RU" b="1"/>
              <a:t>Наглядно-действенное мышление</a:t>
            </a:r>
          </a:p>
          <a:p>
            <a:r>
              <a:rPr lang="ru-RU" b="1"/>
              <a:t>Мелкая моторика рук</a:t>
            </a:r>
          </a:p>
          <a:p>
            <a:r>
              <a:rPr lang="ru-RU" b="1"/>
              <a:t>Закрепляются знания основных цветов:красный, зелёный, синий, жёлтый.</a:t>
            </a:r>
          </a:p>
          <a:p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664050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Дерево</vt:lpstr>
      <vt:lpstr>Тема: «Предметно-развивающая СРЕДА В ГРУППАХ РАННЕГО ВОЗРАСТА. МАСТЕР-Класс по созданию дидактического пособия. «Разноцветные Шары».</vt:lpstr>
      <vt:lpstr>КОРОЧКИНА НАДЕЖДА ВЯЧЕСЛАВОВНА Воспитатель высшей категории  МБДОУ «Центр развития ребёнка-детский садN42» п. Вольгинский Владимирская область Петушинский район.</vt:lpstr>
      <vt:lpstr>Предметно-развивающая среда-это система материальных объектов деятельности ребёнка, функционально моделирующая содержание его духовного и Физического развития (д. П. Н. С. Л. Новосёлова)</vt:lpstr>
      <vt:lpstr>Предметно-развивающая среда согласно фгос до: </vt:lpstr>
      <vt:lpstr>Мастер-класс по созданию дидактического пособия .                «РАЗНОЦВЕТНЫЕ ШАРЫ»</vt:lpstr>
      <vt:lpstr>Презентация PowerPoint</vt:lpstr>
      <vt:lpstr>            ХОД ИГРЫ.  </vt:lpstr>
      <vt:lpstr>Презентация PowerPoint</vt:lpstr>
      <vt:lpstr>В процессе совместной игровой деятельности у ребёнка  развивается:</vt:lpstr>
      <vt:lpstr>Рефлексия</vt:lpstr>
      <vt:lpstr>Литература и полезные ссылки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«Предметно-развивающая СРЕДА В ГРУППАХ РАННЕГО ВОЗРАСТА. МАСТЕР-Класс по созданию дидактического пособия.»</dc:title>
  <dc:creator>Надежда Корочкина</dc:creator>
  <cp:lastModifiedBy>Надежда Корочкина</cp:lastModifiedBy>
  <cp:revision>11</cp:revision>
  <dcterms:created xsi:type="dcterms:W3CDTF">2022-01-21T09:41:23Z</dcterms:created>
  <dcterms:modified xsi:type="dcterms:W3CDTF">2022-10-11T10:31:06Z</dcterms:modified>
</cp:coreProperties>
</file>