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AB84D-9D4E-41CF-98E5-FC18DA3FB12B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8F293-6201-4B8F-B0A1-670026D87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2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F293-6201-4B8F-B0A1-670026D87F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45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35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6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11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6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723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445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76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8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70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3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8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3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0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00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45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2F2D-81F0-4A8F-A51A-7FAE6B09473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B7EFA4-7C46-4700-B814-4B7F5C905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9;&#1072;&#1081;&#1090;&#1086;&#1073;&#1088;&#1072;&#1079;&#1086;&#1074;&#1072;&#1085;&#1080;&#1103;.&#1088;&#1092;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&#1089;&#1072;&#1081;&#1090;&#1086;&#1073;&#1088;&#1072;&#1079;&#1086;&#1074;&#1072;&#1085;&#1080;&#1103;.&#1088;&#1092;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638" y="2251709"/>
            <a:ext cx="8533916" cy="2865120"/>
          </a:xfrm>
        </p:spPr>
        <p:txBody>
          <a:bodyPr/>
          <a:lstStyle/>
          <a:p>
            <a:pPr algn="ctr"/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4153" y="5116829"/>
            <a:ext cx="7766936" cy="1466851"/>
          </a:xfrm>
        </p:spPr>
        <p:txBody>
          <a:bodyPr>
            <a:noAutofit/>
          </a:bodyPr>
          <a:lstStyle/>
          <a:p>
            <a:pPr algn="ctr"/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69" y="182514"/>
            <a:ext cx="9332991" cy="64021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50238" y="4483865"/>
            <a:ext cx="419913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000" b="1" cap="none" spc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Воспитатель Клименко </a:t>
            </a:r>
            <a:r>
              <a:rPr lang="ru-RU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Т.Л.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5724" y="1225118"/>
            <a:ext cx="566609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ru-RU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МАДОУ</a:t>
            </a:r>
            <a:r>
              <a:rPr lang="ru-RU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 д/с «Ромашка»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	Дидактическое пособие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	«Мини-музей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	Бабы Яги в чемодане»</a:t>
            </a:r>
          </a:p>
          <a:p>
            <a:pPr algn="ctr"/>
            <a:r>
              <a:rPr lang="ru-RU" sz="2400" b="1" dirty="0"/>
              <a:t> </a:t>
            </a:r>
            <a:r>
              <a:rPr lang="ru-RU" sz="2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833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Данное дидактическое пособие дает возможность создания  вокруг ребёнка одухотворённой среды, приобретение  дошкольниками личного опыта соприкосновения с реальностью истории и культуры через предметный мир народного и сказочного быта.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	Новизна: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88125"/>
            <a:ext cx="8596668" cy="4653237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Дидактическое пособие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 «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Мини-музей в чемодане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»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в соответствии с веяниями времени мобильно и легко трансформируемо — оно не предполагает скучного и затянутого лектория.</a:t>
            </a:r>
          </a:p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Цель пособия</a:t>
            </a:r>
            <a:r>
              <a:rPr lang="ru-RU" sz="2800" u="sng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закрепить знания, полученные в совместной деятельности со взрослым, реализовать задачи образовательных областей: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«Познавательное развитие», «Речевое развитие», «Социально-коммуникативное развитие».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Задачи:</a:t>
            </a:r>
            <a:br>
              <a:rPr lang="ru-RU" sz="3100" dirty="0"/>
            </a:br>
            <a:r>
              <a:rPr lang="ru-RU" sz="3100" dirty="0"/>
              <a:t>1. Развивать речь, воображение, мышление в процессе познания предметного </a:t>
            </a:r>
            <a:r>
              <a:rPr lang="ru-RU" sz="3100" i="1" dirty="0"/>
              <a:t>(вещного)</a:t>
            </a:r>
            <a:r>
              <a:rPr lang="ru-RU" sz="3100" dirty="0"/>
              <a:t> мира сказочного персонажа Бабы Яги.</a:t>
            </a:r>
            <a:br>
              <a:rPr lang="ru-RU" sz="3100" dirty="0"/>
            </a:br>
            <a:r>
              <a:rPr lang="ru-RU" sz="3100" dirty="0"/>
              <a:t>2. Обогащать словарь детей названиями и выражениями </a:t>
            </a:r>
            <a:r>
              <a:rPr lang="ru-RU" sz="3100" b="1" dirty="0"/>
              <a:t>русского словаря</a:t>
            </a:r>
            <a:r>
              <a:rPr lang="ru-RU" sz="3100" dirty="0"/>
              <a:t>.</a:t>
            </a:r>
            <a:br>
              <a:rPr lang="ru-RU" sz="3100" dirty="0"/>
            </a:br>
            <a:r>
              <a:rPr lang="ru-RU" sz="3100" dirty="0"/>
              <a:t>3. Воспитывать коммуникативные навыки, самостоятельность, наблюдательность и любознательность.</a:t>
            </a:r>
            <a:br>
              <a:rPr lang="ru-RU" sz="3100" dirty="0"/>
            </a:br>
            <a:r>
              <a:rPr lang="ru-RU" sz="3100" dirty="0"/>
              <a:t>4.Разнообразить воспитательно - образовательное пространство новыми формами работы с детьми и их родителями.</a:t>
            </a:r>
            <a:r>
              <a:rPr lang="ru-RU" sz="3100" dirty="0">
                <a:hlinkClick r:id="rId3"/>
              </a:rPr>
              <a:t>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Практическая значимость: 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ребенку дают возможность потрогать, рассмотреть вблизи, произвести действия с экспонатом, он начинает интересоваться тем, что попало к нему в руки, заинтересованность помогает легче усваивать материал. 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396" y="2193639"/>
            <a:ext cx="291107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011" y="2160588"/>
            <a:ext cx="291107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9" descr="Хочу такой сайт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66725"/>
            <a:ext cx="12192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E:\2bdc993b-98f6-5ada-bf94-13065c30adb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928" y="319489"/>
            <a:ext cx="10895682" cy="600419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264357" y="1773714"/>
            <a:ext cx="6042134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</a:t>
            </a:r>
            <a:r>
              <a:rPr lang="ru-RU" sz="2400" dirty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данное дидактическое пособие позволяет закрепить у детей знания, полученные в совместной деятельности со взрослым, реализовывать задачи образовательных областей «Познавательное развитие», «Речевое развитие», «Социально-коммуникативное развитие», а также удовлетворить познавательный интерес,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разнообразить воспитательно - образовательное пространство новыми формами работы </a:t>
            </a:r>
            <a:r>
              <a:rPr lang="ru-RU" sz="2000" b="1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с воспитанниками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и их родителями.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984069"/>
            <a:ext cx="8596668" cy="3543379"/>
          </a:xfrm>
        </p:spPr>
        <p:txBody>
          <a:bodyPr>
            <a:noAutofit/>
          </a:bodyPr>
          <a:lstStyle/>
          <a:p>
            <a:pPr algn="ctr"/>
            <a:r>
              <a:rPr lang="ru-RU" sz="8800" dirty="0"/>
              <a:t>Спасибо </a:t>
            </a:r>
            <a:br>
              <a:rPr lang="ru-RU" sz="8800" dirty="0"/>
            </a:br>
            <a:r>
              <a:rPr lang="ru-RU" sz="8800" dirty="0"/>
              <a:t>за </a:t>
            </a:r>
            <a:br>
              <a:rPr lang="ru-RU" sz="8800" dirty="0"/>
            </a:br>
            <a:r>
              <a:rPr lang="ru-RU" sz="8800" dirty="0"/>
              <a:t>внимание.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5914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280</Words>
  <Application>Microsoft Office PowerPoint</Application>
  <PresentationFormat>Широкоэкранный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Актуальность: </vt:lpstr>
      <vt:lpstr> Новизна:</vt:lpstr>
      <vt:lpstr>Задачи: 1. Развивать речь, воображение, мышление в процессе познания предметного (вещного) мира сказочного персонажа Бабы Яги. 2. Обогащать словарь детей названиями и выражениями русского словаря. 3. Воспитывать коммуникативные навыки, самостоятельность, наблюдательность и любознательность. 4.Разнообразить воспитательно - образовательное пространство новыми формами работы с детьми и их родителями.  </vt:lpstr>
      <vt:lpstr>Практическая значимость: Когда ребенку дают возможность потрогать, рассмотреть вблизи, произвести действия с экспонатом, он начинает интересоваться тем, что попало к нему в руки, заинтересованность помогает легче усваивать материал. </vt:lpstr>
      <vt:lpstr>Презентация PowerPoint</vt:lpstr>
      <vt:lpstr>Спасибо  за  внимание.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 </dc:title>
  <dc:creator>HP</dc:creator>
  <cp:lastModifiedBy>Светлана Клименко</cp:lastModifiedBy>
  <cp:revision>10</cp:revision>
  <dcterms:created xsi:type="dcterms:W3CDTF">2023-02-16T05:51:52Z</dcterms:created>
  <dcterms:modified xsi:type="dcterms:W3CDTF">2023-10-22T03:09:06Z</dcterms:modified>
</cp:coreProperties>
</file>