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5" r:id="rId5"/>
    <p:sldId id="268" r:id="rId6"/>
    <p:sldId id="269" r:id="rId7"/>
    <p:sldId id="267" r:id="rId8"/>
    <p:sldId id="260" r:id="rId9"/>
    <p:sldId id="261" r:id="rId10"/>
    <p:sldId id="263" r:id="rId11"/>
    <p:sldId id="264" r:id="rId12"/>
    <p:sldId id="272" r:id="rId13"/>
    <p:sldId id="273" r:id="rId14"/>
    <p:sldId id="262" r:id="rId15"/>
    <p:sldId id="266" r:id="rId16"/>
    <p:sldId id="288" r:id="rId17"/>
    <p:sldId id="270" r:id="rId18"/>
    <p:sldId id="274" r:id="rId19"/>
    <p:sldId id="287" r:id="rId20"/>
    <p:sldId id="258" r:id="rId21"/>
    <p:sldId id="276" r:id="rId22"/>
    <p:sldId id="277" r:id="rId23"/>
    <p:sldId id="278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33FF"/>
    <a:srgbClr val="FF3399"/>
    <a:srgbClr val="66FF33"/>
    <a:srgbClr val="333333"/>
    <a:srgbClr val="FF3300"/>
    <a:srgbClr val="FFFF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ED85-C9BC-42C9-B53A-FCF71DAEE024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0B22-8AE3-4866-8DA3-92F8D2C8E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ED85-C9BC-42C9-B53A-FCF71DAEE024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0B22-8AE3-4866-8DA3-92F8D2C8E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ED85-C9BC-42C9-B53A-FCF71DAEE024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0B22-8AE3-4866-8DA3-92F8D2C8E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ED85-C9BC-42C9-B53A-FCF71DAEE024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0B22-8AE3-4866-8DA3-92F8D2C8E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ED85-C9BC-42C9-B53A-FCF71DAEE024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0B22-8AE3-4866-8DA3-92F8D2C8E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ED85-C9BC-42C9-B53A-FCF71DAEE024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0B22-8AE3-4866-8DA3-92F8D2C8E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ED85-C9BC-42C9-B53A-FCF71DAEE024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0B22-8AE3-4866-8DA3-92F8D2C8E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ED85-C9BC-42C9-B53A-FCF71DAEE024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0B22-8AE3-4866-8DA3-92F8D2C8E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ED85-C9BC-42C9-B53A-FCF71DAEE024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0B22-8AE3-4866-8DA3-92F8D2C8E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ED85-C9BC-42C9-B53A-FCF71DAEE024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0B22-8AE3-4866-8DA3-92F8D2C8E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ED85-C9BC-42C9-B53A-FCF71DAEE024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0B22-8AE3-4866-8DA3-92F8D2C8E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9ED85-C9BC-42C9-B53A-FCF71DAEE024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70B22-8AE3-4866-8DA3-92F8D2C8E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торая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643998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4">
                    <a:lumMod val="75000"/>
                  </a:schemeClr>
                </a:solidFill>
              </a:rPr>
              <a:t>Weihnachtsouvenirs</a:t>
            </a:r>
            <a:r>
              <a:rPr lang="de-DE" dirty="0" smtClean="0"/>
              <a:t> </a:t>
            </a:r>
            <a:endParaRPr lang="ru-RU" dirty="0"/>
          </a:p>
        </p:txBody>
      </p:sp>
      <p:pic>
        <p:nvPicPr>
          <p:cNvPr id="5" name="Содержимое 4" descr="елоч. игрушк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28736"/>
            <a:ext cx="4038600" cy="4714908"/>
          </a:xfrm>
        </p:spPr>
      </p:pic>
      <p:pic>
        <p:nvPicPr>
          <p:cNvPr id="6" name="Содержимое 5" descr="сувениры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1428736"/>
            <a:ext cx="4429156" cy="4714907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Weihnachtskleinigkeiten und Süßigkeiten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сувенирчик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785926"/>
            <a:ext cx="4286280" cy="4429156"/>
          </a:xfrm>
        </p:spPr>
      </p:pic>
      <p:pic>
        <p:nvPicPr>
          <p:cNvPr id="6" name="Содержимое 5" descr="пряник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85926"/>
            <a:ext cx="4281518" cy="4429156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Engel </a:t>
            </a:r>
            <a:endParaRPr lang="ru-RU" dirty="0"/>
          </a:p>
        </p:txBody>
      </p:sp>
      <p:pic>
        <p:nvPicPr>
          <p:cNvPr id="5" name="Содержимое 4" descr="ангелочк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4138642" cy="4714908"/>
          </a:xfrm>
        </p:spPr>
      </p:pic>
      <p:pic>
        <p:nvPicPr>
          <p:cNvPr id="6" name="Содержимое 5" descr="Enge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00174"/>
            <a:ext cx="4038600" cy="4714908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FF3399"/>
                </a:solidFill>
              </a:rPr>
              <a:t>Nußknacker</a:t>
            </a:r>
            <a:r>
              <a:rPr lang="de-DE" dirty="0" smtClean="0">
                <a:solidFill>
                  <a:srgbClr val="FF3399"/>
                </a:solidFill>
              </a:rPr>
              <a:t> und Räuchermänner</a:t>
            </a:r>
            <a:endParaRPr lang="ru-RU" dirty="0">
              <a:solidFill>
                <a:srgbClr val="FF3399"/>
              </a:solidFill>
            </a:endParaRPr>
          </a:p>
        </p:txBody>
      </p:sp>
      <p:pic>
        <p:nvPicPr>
          <p:cNvPr id="5" name="Содержимое 4" descr="щелкунчик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714488"/>
            <a:ext cx="3576666" cy="3748893"/>
          </a:xfrm>
        </p:spPr>
      </p:pic>
      <p:pic>
        <p:nvPicPr>
          <p:cNvPr id="6" name="Содержимое 5" descr="человечки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6248" y="1714488"/>
            <a:ext cx="4500594" cy="3786214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FF00"/>
                </a:solidFill>
              </a:rPr>
              <a:t>Tannenbaum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в городе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500174"/>
            <a:ext cx="4352956" cy="4357718"/>
          </a:xfrm>
        </p:spPr>
      </p:pic>
      <p:pic>
        <p:nvPicPr>
          <p:cNvPr id="6" name="Содержимое 5" descr="елк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500174"/>
            <a:ext cx="4357718" cy="4357718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3300"/>
                </a:solidFill>
              </a:rPr>
              <a:t>Weihnachtspyramide 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5" name="Содержимое 4" descr="пирам.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28736"/>
            <a:ext cx="4257676" cy="4714908"/>
          </a:xfrm>
        </p:spPr>
      </p:pic>
      <p:pic>
        <p:nvPicPr>
          <p:cNvPr id="6" name="Содержимое 5" descr="пирамид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428736"/>
            <a:ext cx="4143404" cy="4697427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Nikolaustag ist der 6. Dezember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носок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00174"/>
            <a:ext cx="4038600" cy="4714908"/>
          </a:xfrm>
        </p:spPr>
      </p:pic>
      <p:pic>
        <p:nvPicPr>
          <p:cNvPr id="6" name="Содержимое 5" descr="сапожки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500174"/>
            <a:ext cx="4357718" cy="4714908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Nikolaus und Knecht Ruprecht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knecht-ruprecht-wmas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142984"/>
            <a:ext cx="7929618" cy="5357850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4">
                    <a:lumMod val="50000"/>
                  </a:schemeClr>
                </a:solidFill>
              </a:rPr>
              <a:t>Weihnachtsbaum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christmasstre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428736"/>
            <a:ext cx="4429156" cy="4786346"/>
          </a:xfrm>
        </p:spPr>
      </p:pic>
      <p:pic>
        <p:nvPicPr>
          <p:cNvPr id="6" name="Содержимое 4" descr="подарки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1428736"/>
            <a:ext cx="4071966" cy="4857784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333333"/>
                </a:solidFill>
              </a:rPr>
              <a:t>Weihnachtsmann </a:t>
            </a:r>
            <a:endParaRPr lang="ru-RU" dirty="0">
              <a:solidFill>
                <a:srgbClr val="333333"/>
              </a:solidFill>
            </a:endParaRPr>
          </a:p>
        </p:txBody>
      </p:sp>
      <p:pic>
        <p:nvPicPr>
          <p:cNvPr id="4" name="Содержимое 5" descr="рожд. дед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571612"/>
            <a:ext cx="4210080" cy="4714908"/>
          </a:xfrm>
        </p:spPr>
      </p:pic>
      <p:pic>
        <p:nvPicPr>
          <p:cNvPr id="5" name="Содержимое 5" descr="рожд. дед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8501122" cy="5214974"/>
          </a:xfrm>
        </p:spPr>
      </p:pic>
      <p:pic>
        <p:nvPicPr>
          <p:cNvPr id="7" name="Содержимое 5" descr="рожд. де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357298"/>
            <a:ext cx="8358246" cy="5214974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ерва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01121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Der Heilige Abend</a:t>
            </a:r>
            <a:br>
              <a:rPr lang="de-DE" dirty="0" smtClean="0"/>
            </a:br>
            <a:r>
              <a:rPr lang="de-DE" dirty="0" smtClean="0"/>
              <a:t> ist der 24. Dezember</a:t>
            </a:r>
            <a:endParaRPr lang="ru-RU" dirty="0"/>
          </a:p>
        </p:txBody>
      </p:sp>
      <p:pic>
        <p:nvPicPr>
          <p:cNvPr id="4" name="Содержимое 3" descr="крипп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1500174"/>
            <a:ext cx="8429684" cy="5072098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7030A0"/>
                </a:solidFill>
              </a:rPr>
              <a:t>Weihnachtstisch mit traditionellen Speisen: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стол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785926"/>
            <a:ext cx="4143404" cy="4500593"/>
          </a:xfrm>
        </p:spPr>
      </p:pic>
      <p:pic>
        <p:nvPicPr>
          <p:cNvPr id="6" name="Содержимое 5" descr="блюд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785926"/>
            <a:ext cx="4357718" cy="4500594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6600"/>
                </a:solidFill>
              </a:rPr>
              <a:t>Gans mit Äpfeln oder Kastanien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4" name="Содержимое 3" descr="гус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85860"/>
            <a:ext cx="8215370" cy="5286412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Karpfen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кар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357298"/>
            <a:ext cx="7358114" cy="4786346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66FF33"/>
                </a:solidFill>
              </a:rPr>
              <a:t>Weihnachtsgebäck </a:t>
            </a:r>
            <a:endParaRPr lang="ru-RU" dirty="0">
              <a:solidFill>
                <a:srgbClr val="66FF33"/>
              </a:solidFill>
            </a:endParaRPr>
          </a:p>
        </p:txBody>
      </p:sp>
      <p:pic>
        <p:nvPicPr>
          <p:cNvPr id="4" name="Содержимое 3" descr="печень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285860"/>
            <a:ext cx="8429684" cy="5072098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3399"/>
                </a:solidFill>
              </a:rPr>
              <a:t>Lebkuchen</a:t>
            </a:r>
            <a:endParaRPr lang="ru-RU" dirty="0">
              <a:solidFill>
                <a:srgbClr val="FF3399"/>
              </a:solidFill>
            </a:endParaRPr>
          </a:p>
        </p:txBody>
      </p:sp>
      <p:pic>
        <p:nvPicPr>
          <p:cNvPr id="5" name="Содержимое 4" descr="stolle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785926"/>
            <a:ext cx="4210080" cy="4214842"/>
          </a:xfrm>
        </p:spPr>
      </p:pic>
      <p:pic>
        <p:nvPicPr>
          <p:cNvPr id="6" name="Содержимое 5" descr="кекс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85926"/>
            <a:ext cx="4210080" cy="4000528"/>
          </a:xfr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933FF"/>
                </a:solidFill>
              </a:rPr>
              <a:t>Stollen</a:t>
            </a:r>
            <a:endParaRPr lang="ru-RU" dirty="0">
              <a:solidFill>
                <a:srgbClr val="9933FF"/>
              </a:solidFill>
            </a:endParaRPr>
          </a:p>
        </p:txBody>
      </p:sp>
      <p:pic>
        <p:nvPicPr>
          <p:cNvPr id="5" name="Содержимое 4" descr="пряничк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5249" y="1600200"/>
            <a:ext cx="3922501" cy="4525963"/>
          </a:xfrm>
        </p:spPr>
      </p:pic>
      <p:pic>
        <p:nvPicPr>
          <p:cNvPr id="6" name="Содержимое 5" descr="пряничный домик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1500175"/>
            <a:ext cx="4429156" cy="4786346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желан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3" y="285728"/>
            <a:ext cx="8643998" cy="6357982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Dreikönigstag ist der 6. Januar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Содержимое 3" descr="хле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8215369" cy="5286412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следня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285728"/>
            <a:ext cx="8429684" cy="6215106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In der Kirche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рожд. служб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142984"/>
            <a:ext cx="8143932" cy="528641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660066"/>
                </a:solidFill>
              </a:rPr>
              <a:t>In der Stadt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5" name="Содержимое 4" descr="каток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714488"/>
            <a:ext cx="4143404" cy="4286280"/>
          </a:xfrm>
        </p:spPr>
      </p:pic>
      <p:pic>
        <p:nvPicPr>
          <p:cNvPr id="6" name="Содержимое 5" descr="карусель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714488"/>
            <a:ext cx="4286280" cy="428628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Adventskalender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елка-календарь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4357718" cy="4500594"/>
          </a:xfrm>
        </p:spPr>
      </p:pic>
      <p:pic>
        <p:nvPicPr>
          <p:cNvPr id="6" name="Содержимое 5" descr="календари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00175"/>
            <a:ext cx="4138642" cy="4500593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Adventskalender</a:t>
            </a:r>
            <a:r>
              <a:rPr lang="de-DE" dirty="0" smtClean="0"/>
              <a:t> </a:t>
            </a:r>
            <a:endParaRPr lang="ru-RU" dirty="0"/>
          </a:p>
        </p:txBody>
      </p:sp>
      <p:pic>
        <p:nvPicPr>
          <p:cNvPr id="5" name="Содержимое 4" descr="календарь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4071966" cy="4500594"/>
          </a:xfrm>
        </p:spPr>
      </p:pic>
      <p:pic>
        <p:nvPicPr>
          <p:cNvPr id="6" name="Содержимое 5" descr="рожд. календ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1500174"/>
            <a:ext cx="4357718" cy="4500594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Adventskranz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Adventкранц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785926"/>
            <a:ext cx="3857652" cy="4071966"/>
          </a:xfrm>
        </p:spPr>
      </p:pic>
      <p:pic>
        <p:nvPicPr>
          <p:cNvPr id="6" name="Содержимое 5" descr="венок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1500174"/>
            <a:ext cx="4429156" cy="4572032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6600"/>
                </a:solidFill>
              </a:rPr>
              <a:t>Weihnachtsmarkt 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6" name="Содержимое 5" descr="маркт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500174"/>
            <a:ext cx="4286280" cy="4857783"/>
          </a:xfrm>
        </p:spPr>
      </p:pic>
      <p:pic>
        <p:nvPicPr>
          <p:cNvPr id="8" name="Содержимое 4" descr="рынок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20" y="1500174"/>
            <a:ext cx="4143404" cy="485778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6600"/>
                </a:solidFill>
              </a:rPr>
              <a:t>Weihnachtsmarkt 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6" name="Содержимое 5" descr="вид город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571612"/>
            <a:ext cx="4357718" cy="4714908"/>
          </a:xfrm>
        </p:spPr>
      </p:pic>
      <p:pic>
        <p:nvPicPr>
          <p:cNvPr id="8" name="Содержимое 7" descr="базар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571612"/>
            <a:ext cx="4038600" cy="4714908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56</Words>
  <Application>Microsoft Office PowerPoint</Application>
  <PresentationFormat>Экран (4:3)</PresentationFormat>
  <Paragraphs>25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In der Kirche</vt:lpstr>
      <vt:lpstr>In der Stadt</vt:lpstr>
      <vt:lpstr>Adventskalender </vt:lpstr>
      <vt:lpstr>Adventskalender </vt:lpstr>
      <vt:lpstr>Adventskranz </vt:lpstr>
      <vt:lpstr>Weihnachtsmarkt </vt:lpstr>
      <vt:lpstr>Weihnachtsmarkt </vt:lpstr>
      <vt:lpstr>Weihnachtsouvenirs </vt:lpstr>
      <vt:lpstr>Weihnachtskleinigkeiten und Süßigkeiten</vt:lpstr>
      <vt:lpstr>Engel </vt:lpstr>
      <vt:lpstr>Nußknacker und Räuchermänner</vt:lpstr>
      <vt:lpstr>Tannenbaum </vt:lpstr>
      <vt:lpstr>Weihnachtspyramide </vt:lpstr>
      <vt:lpstr>Nikolaustag ist der 6. Dezember</vt:lpstr>
      <vt:lpstr>Nikolaus und Knecht Ruprecht</vt:lpstr>
      <vt:lpstr>Weihnachtsbaum</vt:lpstr>
      <vt:lpstr>Weihnachtsmann </vt:lpstr>
      <vt:lpstr>Der Heilige Abend  ist der 24. Dezember</vt:lpstr>
      <vt:lpstr>Weihnachtstisch mit traditionellen Speisen:</vt:lpstr>
      <vt:lpstr>Gans mit Äpfeln oder Kastanien</vt:lpstr>
      <vt:lpstr>Karpfen</vt:lpstr>
      <vt:lpstr>Weihnachtsgebäck </vt:lpstr>
      <vt:lpstr>Lebkuchen</vt:lpstr>
      <vt:lpstr>Stollen</vt:lpstr>
      <vt:lpstr>Слайд 27</vt:lpstr>
      <vt:lpstr>Dreikönigstag ist der 6. Januar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Кирилл</cp:lastModifiedBy>
  <cp:revision>15</cp:revision>
  <dcterms:created xsi:type="dcterms:W3CDTF">2013-11-11T16:28:59Z</dcterms:created>
  <dcterms:modified xsi:type="dcterms:W3CDTF">2013-11-12T15:35:58Z</dcterms:modified>
</cp:coreProperties>
</file>