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74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04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1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1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892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79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39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31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240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2C453-E27E-474F-868D-066FEA91C083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1DF0-E20B-4C85-A647-ED4D0A75F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9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Шаблон для создания презентаций &quot;Осе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19256" cy="4392488"/>
          </a:xfrm>
        </p:spPr>
        <p:txBody>
          <a:bodyPr>
            <a:normAutofit/>
          </a:bodyPr>
          <a:lstStyle/>
          <a:p>
            <a:r>
              <a:rPr lang="ru-RU" sz="5400" u="sng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ОСЕННЕЕ ДЕРЕВО</a:t>
            </a:r>
            <a:br>
              <a:rPr lang="ru-RU" sz="5400" u="sng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АППЛИКАЦИЯ ИЗ ПЛАСТИЛИНА</a:t>
            </a:r>
            <a:r>
              <a:rPr lang="ru-RU" sz="5400" dirty="0" smtClean="0">
                <a:solidFill>
                  <a:srgbClr val="C00000"/>
                </a:solidFill>
              </a:rPr>
              <a:t/>
            </a:r>
            <a:br>
              <a:rPr lang="ru-RU" sz="5400" dirty="0" smtClean="0">
                <a:solidFill>
                  <a:srgbClr val="C00000"/>
                </a:solidFill>
              </a:rPr>
            </a:b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49459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миум векторы | Осенние листья ф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1052736"/>
            <a:ext cx="40324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/>
              </a:rPr>
              <a:t>Лес, точно терем расписной,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Лиловый, золотой, багряный,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Веселой, пестрою стеной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Стоит над светлою поляной.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Березы желтою резьбой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Блестят в лазури голубой,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Как вышки, елочки темнеют,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А между кленами синеют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То там, то здесь в листве сквозной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Просветы в небо, что оконца.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Лес пахнет дубом и сосной,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За лето высох он от солнца,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effectLst/>
              </a:rPr>
              <a:t>И Осень тихою вдовой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Вступает в пестрый терем свой.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95459766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Осенний Фон Клипарт Картинки | Премиум-изображения в высоком разреше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МАТЕРИАЛЫ ДЛЯ РАБОТЫ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КАРТОН И ПЛАСТИЛИН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s://sun9-61.userapi.com/IvAO3GWRV3KqZfvD5srIcUZxFDOpdEAtogISDw/Wam7vCyWNB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28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467035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19846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200" dirty="0" smtClean="0"/>
              <a:t>ШАГ № 1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23928" y="1052736"/>
            <a:ext cx="3744416" cy="50837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2564904"/>
            <a:ext cx="3008313" cy="356125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НАРИСУЕМ ЭСКИЗ ДЕРЕВА</a:t>
            </a:r>
            <a:endParaRPr lang="ru-RU" sz="2400" b="1" dirty="0"/>
          </a:p>
        </p:txBody>
      </p:sp>
      <p:sp>
        <p:nvSpPr>
          <p:cNvPr id="8" name="AutoShape 2" descr="Осенние листья 35355 изготовление и печать под заказ в Минс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7863"/>
            <a:ext cx="382085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159361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Шаг № 2</a:t>
            </a:r>
            <a:br>
              <a:rPr lang="ru-RU" b="1" dirty="0" smtClean="0"/>
            </a:br>
            <a:r>
              <a:rPr lang="ru-RU" b="1" dirty="0"/>
              <a:t>Р</a:t>
            </a:r>
            <a:r>
              <a:rPr lang="ru-RU" b="1" dirty="0" smtClean="0"/>
              <a:t>аскатаем пластилин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3096344" cy="452596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32410"/>
            <a:ext cx="4038600" cy="1861542"/>
          </a:xfrm>
        </p:spPr>
      </p:pic>
    </p:spTree>
    <p:extLst>
      <p:ext uri="{BB962C8B-B14F-4D97-AF65-F5344CB8AC3E}">
        <p14:creationId xmlns:p14="http://schemas.microsoft.com/office/powerpoint/2010/main" val="2148706308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Фоны для презентаций &quot;Осе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Шаг № 3 </a:t>
            </a:r>
            <a:br>
              <a:rPr lang="ru-RU" sz="3600" b="1" dirty="0" smtClean="0"/>
            </a:br>
            <a:r>
              <a:rPr lang="ru-RU" sz="3600" b="1" dirty="0" smtClean="0"/>
              <a:t>Выложим из пластилина ствол дерева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04990"/>
            <a:ext cx="2880320" cy="462117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12776"/>
            <a:ext cx="3024336" cy="4713387"/>
          </a:xfrm>
        </p:spPr>
      </p:pic>
    </p:spTree>
    <p:extLst>
      <p:ext uri="{BB962C8B-B14F-4D97-AF65-F5344CB8AC3E}">
        <p14:creationId xmlns:p14="http://schemas.microsoft.com/office/powerpoint/2010/main" val="1124050302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презентаций &quot;Осе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Шаг № 4</a:t>
            </a:r>
            <a:br>
              <a:rPr lang="ru-RU" b="1" dirty="0" smtClean="0"/>
            </a:br>
            <a:r>
              <a:rPr lang="ru-RU" b="1" dirty="0" smtClean="0"/>
              <a:t>Сделаем листья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200"/>
            <a:ext cx="2736304" cy="4525963"/>
          </a:xfrm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0200"/>
            <a:ext cx="2808312" cy="4525963"/>
          </a:xfrm>
        </p:spPr>
      </p:pic>
    </p:spTree>
    <p:extLst>
      <p:ext uri="{BB962C8B-B14F-4D97-AF65-F5344CB8AC3E}">
        <p14:creationId xmlns:p14="http://schemas.microsoft.com/office/powerpoint/2010/main" val="3418303509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Фоны для презентаций &quot;Осе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Шаг № 5</a:t>
            </a:r>
            <a:br>
              <a:rPr lang="ru-RU" b="1" dirty="0" smtClean="0"/>
            </a:br>
            <a:r>
              <a:rPr lang="ru-RU" b="1" dirty="0" smtClean="0"/>
              <a:t>Приклеиваем листочки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32410"/>
            <a:ext cx="4038600" cy="1861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8840"/>
            <a:ext cx="4320480" cy="3888431"/>
          </a:xfrm>
        </p:spPr>
      </p:pic>
    </p:spTree>
    <p:extLst>
      <p:ext uri="{BB962C8B-B14F-4D97-AF65-F5344CB8AC3E}">
        <p14:creationId xmlns:p14="http://schemas.microsoft.com/office/powerpoint/2010/main" val="329712718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ы для презентаций &quot;Осе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Шаг № 6</a:t>
            </a:r>
            <a:endParaRPr lang="ru-RU" sz="32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1" r="1927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Показываем свою работу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78129948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35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ОСЕННЕЕ ДЕРЕВО АППЛИКАЦИЯ ИЗ ПЛАСТИЛИНА </vt:lpstr>
      <vt:lpstr>Презентация PowerPoint</vt:lpstr>
      <vt:lpstr>МАТЕРИАЛЫ ДЛЯ РАБОТЫ</vt:lpstr>
      <vt:lpstr>  ШАГ № 1</vt:lpstr>
      <vt:lpstr>Шаг № 2 Раскатаем пластилин</vt:lpstr>
      <vt:lpstr>Шаг № 3  Выложим из пластилина ствол дерева</vt:lpstr>
      <vt:lpstr>Шаг № 4 Сделаем листья</vt:lpstr>
      <vt:lpstr>Шаг № 5 Приклеиваем листочки</vt:lpstr>
      <vt:lpstr>Шаг № 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ОСЕННЕЕ ДЕРЕВО АППЛИКАЦИЯ ИЗ ПЛАСТИЛИНА</dc:title>
  <dc:creator>Дмитрий</dc:creator>
  <cp:lastModifiedBy>Дмитрий</cp:lastModifiedBy>
  <cp:revision>8</cp:revision>
  <dcterms:created xsi:type="dcterms:W3CDTF">2020-10-08T18:58:48Z</dcterms:created>
  <dcterms:modified xsi:type="dcterms:W3CDTF">2020-10-09T15:35:36Z</dcterms:modified>
</cp:coreProperties>
</file>