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400" r:id="rId4"/>
    <p:sldId id="394" r:id="rId5"/>
    <p:sldId id="401" r:id="rId6"/>
    <p:sldId id="402" r:id="rId7"/>
    <p:sldId id="263" r:id="rId8"/>
    <p:sldId id="403" r:id="rId9"/>
    <p:sldId id="404" r:id="rId10"/>
    <p:sldId id="278" r:id="rId11"/>
    <p:sldId id="281" r:id="rId12"/>
    <p:sldId id="405" r:id="rId13"/>
    <p:sldId id="406" r:id="rId14"/>
    <p:sldId id="407" r:id="rId15"/>
    <p:sldId id="331" r:id="rId16"/>
    <p:sldId id="333" r:id="rId17"/>
  </p:sldIdLst>
  <p:sldSz cx="24382413" cy="13716000"/>
  <p:notesSz cx="24382413" cy="13716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69" autoAdjust="0"/>
    <p:restoredTop sz="94660"/>
  </p:normalViewPr>
  <p:slideViewPr>
    <p:cSldViewPr>
      <p:cViewPr varScale="1">
        <p:scale>
          <a:sx n="55" d="100"/>
          <a:sy n="55" d="100"/>
        </p:scale>
        <p:origin x="118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ветлана Пилюгина" userId="2aefb7ed76890991" providerId="LiveId" clId="{E38D02C9-CDB3-4709-8CEE-CD305CDE5C2A}"/>
    <pc:docChg chg="undo custSel addSld delSld modSld sldOrd">
      <pc:chgData name="Светлана Пилюгина" userId="2aefb7ed76890991" providerId="LiveId" clId="{E38D02C9-CDB3-4709-8CEE-CD305CDE5C2A}" dt="2021-09-28T15:52:18.550" v="1382" actId="2696"/>
      <pc:docMkLst>
        <pc:docMk/>
      </pc:docMkLst>
      <pc:sldChg chg="modSp mod">
        <pc:chgData name="Светлана Пилюгина" userId="2aefb7ed76890991" providerId="LiveId" clId="{E38D02C9-CDB3-4709-8CEE-CD305CDE5C2A}" dt="2021-09-26T12:17:54.617" v="105" actId="20577"/>
        <pc:sldMkLst>
          <pc:docMk/>
          <pc:sldMk cId="0" sldId="258"/>
        </pc:sldMkLst>
        <pc:spChg chg="mod">
          <ac:chgData name="Светлана Пилюгина" userId="2aefb7ed76890991" providerId="LiveId" clId="{E38D02C9-CDB3-4709-8CEE-CD305CDE5C2A}" dt="2021-09-26T12:16:37.799" v="3" actId="20577"/>
          <ac:spMkLst>
            <pc:docMk/>
            <pc:sldMk cId="0" sldId="258"/>
            <ac:spMk id="7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16:53.570" v="27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17:06.654" v="34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17:54.617" v="105" actId="20577"/>
          <ac:spMkLst>
            <pc:docMk/>
            <pc:sldMk cId="0" sldId="258"/>
            <ac:spMk id="16" creationId="{00000000-0000-0000-0000-000000000000}"/>
          </ac:spMkLst>
        </pc:spChg>
      </pc:sldChg>
      <pc:sldChg chg="modSp mod">
        <pc:chgData name="Светлана Пилюгина" userId="2aefb7ed76890991" providerId="LiveId" clId="{E38D02C9-CDB3-4709-8CEE-CD305CDE5C2A}" dt="2021-09-26T12:24:42.490" v="202" actId="20577"/>
        <pc:sldMkLst>
          <pc:docMk/>
          <pc:sldMk cId="0" sldId="260"/>
        </pc:sldMkLst>
        <pc:spChg chg="mod">
          <ac:chgData name="Светлана Пилюгина" userId="2aefb7ed76890991" providerId="LiveId" clId="{E38D02C9-CDB3-4709-8CEE-CD305CDE5C2A}" dt="2021-09-26T12:24:42.490" v="202" actId="20577"/>
          <ac:spMkLst>
            <pc:docMk/>
            <pc:sldMk cId="0" sldId="260"/>
            <ac:spMk id="4" creationId="{00000000-0000-0000-0000-000000000000}"/>
          </ac:spMkLst>
        </pc:spChg>
      </pc:sldChg>
      <pc:sldChg chg="addSp delSp modSp mod">
        <pc:chgData name="Светлана Пилюгина" userId="2aefb7ed76890991" providerId="LiveId" clId="{E38D02C9-CDB3-4709-8CEE-CD305CDE5C2A}" dt="2021-09-26T13:07:42.161" v="771" actId="1076"/>
        <pc:sldMkLst>
          <pc:docMk/>
          <pc:sldMk cId="0" sldId="263"/>
        </pc:sldMkLst>
        <pc:spChg chg="add del mod">
          <ac:chgData name="Светлана Пилюгина" userId="2aefb7ed76890991" providerId="LiveId" clId="{E38D02C9-CDB3-4709-8CEE-CD305CDE5C2A}" dt="2021-09-26T13:03:24.640" v="689" actId="478"/>
          <ac:spMkLst>
            <pc:docMk/>
            <pc:sldMk cId="0" sldId="263"/>
            <ac:spMk id="3" creationId="{2BECCD8E-8E6C-4F3C-91BF-01DAE0EC2C5F}"/>
          </ac:spMkLst>
        </pc:spChg>
        <pc:spChg chg="mod">
          <ac:chgData name="Светлана Пилюгина" userId="2aefb7ed76890991" providerId="LiveId" clId="{E38D02C9-CDB3-4709-8CEE-CD305CDE5C2A}" dt="2021-09-26T13:05:30.073" v="753" actId="6549"/>
          <ac:spMkLst>
            <pc:docMk/>
            <pc:sldMk cId="0" sldId="263"/>
            <ac:spMk id="4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3:03:16.479" v="687" actId="478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2:53:49.867" v="527"/>
          <ac:spMkLst>
            <pc:docMk/>
            <pc:sldMk cId="0" sldId="263"/>
            <ac:spMk id="9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3:03:32.325" v="691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3:03:34.091" v="692" actId="478"/>
          <ac:spMkLst>
            <pc:docMk/>
            <pc:sldMk cId="0" sldId="263"/>
            <ac:spMk id="11" creationId="{00000000-0000-0000-0000-000000000000}"/>
          </ac:spMkLst>
        </pc:spChg>
        <pc:grpChg chg="mod">
          <ac:chgData name="Светлана Пилюгина" userId="2aefb7ed76890991" providerId="LiveId" clId="{E38D02C9-CDB3-4709-8CEE-CD305CDE5C2A}" dt="2021-09-26T13:03:28.445" v="690" actId="1076"/>
          <ac:grpSpMkLst>
            <pc:docMk/>
            <pc:sldMk cId="0" sldId="263"/>
            <ac:grpSpMk id="12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3:03:36.494" v="693" actId="478"/>
          <ac:grpSpMkLst>
            <pc:docMk/>
            <pc:sldMk cId="0" sldId="263"/>
            <ac:grpSpMk id="16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54:00.896" v="529" actId="21"/>
          <ac:grpSpMkLst>
            <pc:docMk/>
            <pc:sldMk cId="0" sldId="263"/>
            <ac:grpSpMk id="20" creationId="{00000000-0000-0000-0000-000000000000}"/>
          </ac:grpSpMkLst>
        </pc:grpChg>
        <pc:picChg chg="add mod modCrop">
          <ac:chgData name="Светлана Пилюгина" userId="2aefb7ed76890991" providerId="LiveId" clId="{E38D02C9-CDB3-4709-8CEE-CD305CDE5C2A}" dt="2021-09-26T13:04:24.499" v="698" actId="14100"/>
          <ac:picMkLst>
            <pc:docMk/>
            <pc:sldMk cId="0" sldId="263"/>
            <ac:picMk id="26" creationId="{FE414023-0A48-46C7-B16E-69EAE554167A}"/>
          </ac:picMkLst>
        </pc:picChg>
        <pc:picChg chg="add mod modCrop">
          <ac:chgData name="Светлана Пилюгина" userId="2aefb7ed76890991" providerId="LiveId" clId="{E38D02C9-CDB3-4709-8CEE-CD305CDE5C2A}" dt="2021-09-26T13:06:07.385" v="760" actId="14100"/>
          <ac:picMkLst>
            <pc:docMk/>
            <pc:sldMk cId="0" sldId="263"/>
            <ac:picMk id="27" creationId="{BC2D1D7D-F0B3-458E-8873-99004BEB0C0C}"/>
          </ac:picMkLst>
        </pc:picChg>
        <pc:picChg chg="add mod modCrop">
          <ac:chgData name="Светлана Пилюгина" userId="2aefb7ed76890991" providerId="LiveId" clId="{E38D02C9-CDB3-4709-8CEE-CD305CDE5C2A}" dt="2021-09-26T13:07:42.161" v="771" actId="1076"/>
          <ac:picMkLst>
            <pc:docMk/>
            <pc:sldMk cId="0" sldId="263"/>
            <ac:picMk id="28" creationId="{E2ED37EC-CE76-421D-AC27-4ACCAC843CD9}"/>
          </ac:picMkLst>
        </pc:picChg>
      </pc:sldChg>
      <pc:sldChg chg="modSp mod">
        <pc:chgData name="Светлана Пилюгина" userId="2aefb7ed76890991" providerId="LiveId" clId="{E38D02C9-CDB3-4709-8CEE-CD305CDE5C2A}" dt="2021-09-26T13:07:35.539" v="769" actId="14100"/>
        <pc:sldMkLst>
          <pc:docMk/>
          <pc:sldMk cId="0" sldId="278"/>
        </pc:sldMkLst>
        <pc:spChg chg="mod">
          <ac:chgData name="Светлана Пилюгина" userId="2aefb7ed76890991" providerId="LiveId" clId="{E38D02C9-CDB3-4709-8CEE-CD305CDE5C2A}" dt="2021-09-26T13:07:35.539" v="769" actId="14100"/>
          <ac:spMkLst>
            <pc:docMk/>
            <pc:sldMk cId="0" sldId="278"/>
            <ac:spMk id="4" creationId="{00000000-0000-0000-0000-000000000000}"/>
          </ac:spMkLst>
        </pc:spChg>
      </pc:sldChg>
      <pc:sldChg chg="addSp delSp modSp mod">
        <pc:chgData name="Светлана Пилюгина" userId="2aefb7ed76890991" providerId="LiveId" clId="{E38D02C9-CDB3-4709-8CEE-CD305CDE5C2A}" dt="2021-09-26T13:31:22.075" v="1035" actId="6549"/>
        <pc:sldMkLst>
          <pc:docMk/>
          <pc:sldMk cId="0" sldId="281"/>
        </pc:sldMkLst>
        <pc:spChg chg="add del mod">
          <ac:chgData name="Светлана Пилюгина" userId="2aefb7ed76890991" providerId="LiveId" clId="{E38D02C9-CDB3-4709-8CEE-CD305CDE5C2A}" dt="2021-09-26T13:07:54.373" v="773" actId="478"/>
          <ac:spMkLst>
            <pc:docMk/>
            <pc:sldMk cId="0" sldId="281"/>
            <ac:spMk id="3" creationId="{AB1ACBCE-99C8-423A-A183-BCC4BCFB00CB}"/>
          </ac:spMkLst>
        </pc:spChg>
        <pc:spChg chg="del">
          <ac:chgData name="Светлана Пилюгина" userId="2aefb7ed76890991" providerId="LiveId" clId="{E38D02C9-CDB3-4709-8CEE-CD305CDE5C2A}" dt="2021-09-26T13:07:51.334" v="772" actId="478"/>
          <ac:spMkLst>
            <pc:docMk/>
            <pc:sldMk cId="0" sldId="281"/>
            <ac:spMk id="4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3:07:55.883" v="774" actId="478"/>
          <ac:spMkLst>
            <pc:docMk/>
            <pc:sldMk cId="0" sldId="281"/>
            <ac:spMk id="6" creationId="{00000000-0000-0000-0000-000000000000}"/>
          </ac:spMkLst>
        </pc:spChg>
        <pc:spChg chg="add del mod">
          <ac:chgData name="Светлана Пилюгина" userId="2aefb7ed76890991" providerId="LiveId" clId="{E38D02C9-CDB3-4709-8CEE-CD305CDE5C2A}" dt="2021-09-26T13:08:02.467" v="777" actId="478"/>
          <ac:spMkLst>
            <pc:docMk/>
            <pc:sldMk cId="0" sldId="281"/>
            <ac:spMk id="10" creationId="{3E47B83F-96BC-4CBC-8948-8114E86B5BBD}"/>
          </ac:spMkLst>
        </pc:spChg>
        <pc:spChg chg="add mod">
          <ac:chgData name="Светлана Пилюгина" userId="2aefb7ed76890991" providerId="LiveId" clId="{E38D02C9-CDB3-4709-8CEE-CD305CDE5C2A}" dt="2021-09-26T13:31:22.075" v="1035" actId="6549"/>
          <ac:spMkLst>
            <pc:docMk/>
            <pc:sldMk cId="0" sldId="281"/>
            <ac:spMk id="14" creationId="{1F0A1652-A1BC-434F-9B95-2E393F484D05}"/>
          </ac:spMkLst>
        </pc:spChg>
        <pc:picChg chg="add mod modCrop">
          <ac:chgData name="Светлана Пилюгина" userId="2aefb7ed76890991" providerId="LiveId" clId="{E38D02C9-CDB3-4709-8CEE-CD305CDE5C2A}" dt="2021-09-26T13:22:08.060" v="936" actId="1076"/>
          <ac:picMkLst>
            <pc:docMk/>
            <pc:sldMk cId="0" sldId="281"/>
            <ac:picMk id="11" creationId="{C200B8B1-0AB1-42F9-8984-C2AFF623F010}"/>
          </ac:picMkLst>
        </pc:picChg>
        <pc:picChg chg="add mod modCrop">
          <ac:chgData name="Светлана Пилюгина" userId="2aefb7ed76890991" providerId="LiveId" clId="{E38D02C9-CDB3-4709-8CEE-CD305CDE5C2A}" dt="2021-09-26T13:25:54.457" v="942" actId="1076"/>
          <ac:picMkLst>
            <pc:docMk/>
            <pc:sldMk cId="0" sldId="281"/>
            <ac:picMk id="12" creationId="{53D7479A-AAB9-4365-8BD0-78E7E5FB1CCF}"/>
          </ac:picMkLst>
        </pc:picChg>
        <pc:picChg chg="add mod modCrop">
          <ac:chgData name="Светлана Пилюгина" userId="2aefb7ed76890991" providerId="LiveId" clId="{E38D02C9-CDB3-4709-8CEE-CD305CDE5C2A}" dt="2021-09-26T13:29:17.608" v="948" actId="1076"/>
          <ac:picMkLst>
            <pc:docMk/>
            <pc:sldMk cId="0" sldId="281"/>
            <ac:picMk id="13" creationId="{B1358AE6-79DE-43B4-B94C-2D424E066378}"/>
          </ac:picMkLst>
        </pc:picChg>
        <pc:picChg chg="add mod modCrop">
          <ac:chgData name="Светлана Пилюгина" userId="2aefb7ed76890991" providerId="LiveId" clId="{E38D02C9-CDB3-4709-8CEE-CD305CDE5C2A}" dt="2021-09-26T13:31:00.126" v="1032" actId="14100"/>
          <ac:picMkLst>
            <pc:docMk/>
            <pc:sldMk cId="0" sldId="281"/>
            <ac:picMk id="15" creationId="{50F55C17-244B-40C2-81B1-149D903C8718}"/>
          </ac:picMkLst>
        </pc:picChg>
      </pc:sldChg>
      <pc:sldChg chg="del">
        <pc:chgData name="Светлана Пилюгина" userId="2aefb7ed76890991" providerId="LiveId" clId="{E38D02C9-CDB3-4709-8CEE-CD305CDE5C2A}" dt="2021-09-28T15:52:18.550" v="1382" actId="2696"/>
        <pc:sldMkLst>
          <pc:docMk/>
          <pc:sldMk cId="0" sldId="330"/>
        </pc:sldMkLst>
      </pc:sldChg>
      <pc:sldChg chg="addSp delSp modSp mod">
        <pc:chgData name="Светлана Пилюгина" userId="2aefb7ed76890991" providerId="LiveId" clId="{E38D02C9-CDB3-4709-8CEE-CD305CDE5C2A}" dt="2021-09-26T13:56:02.386" v="1165" actId="108"/>
        <pc:sldMkLst>
          <pc:docMk/>
          <pc:sldMk cId="0" sldId="331"/>
        </pc:sldMkLst>
        <pc:spChg chg="mod">
          <ac:chgData name="Светлана Пилюгина" userId="2aefb7ed76890991" providerId="LiveId" clId="{E38D02C9-CDB3-4709-8CEE-CD305CDE5C2A}" dt="2021-09-26T13:55:17.258" v="1153" actId="14100"/>
          <ac:spMkLst>
            <pc:docMk/>
            <pc:sldMk cId="0" sldId="331"/>
            <ac:spMk id="4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3:33:02.478" v="1057" actId="478"/>
          <ac:spMkLst>
            <pc:docMk/>
            <pc:sldMk cId="0" sldId="331"/>
            <ac:spMk id="5" creationId="{00000000-0000-0000-0000-000000000000}"/>
          </ac:spMkLst>
        </pc:spChg>
        <pc:spChg chg="add mod">
          <ac:chgData name="Светлана Пилюгина" userId="2aefb7ed76890991" providerId="LiveId" clId="{E38D02C9-CDB3-4709-8CEE-CD305CDE5C2A}" dt="2021-09-26T13:55:43.317" v="1158" actId="1076"/>
          <ac:spMkLst>
            <pc:docMk/>
            <pc:sldMk cId="0" sldId="331"/>
            <ac:spMk id="8" creationId="{F74859D6-CE3C-423E-9FB4-86418D05DCB0}"/>
          </ac:spMkLst>
        </pc:spChg>
        <pc:spChg chg="add mod">
          <ac:chgData name="Светлана Пилюгина" userId="2aefb7ed76890991" providerId="LiveId" clId="{E38D02C9-CDB3-4709-8CEE-CD305CDE5C2A}" dt="2021-09-26T13:56:02.386" v="1165" actId="108"/>
          <ac:spMkLst>
            <pc:docMk/>
            <pc:sldMk cId="0" sldId="331"/>
            <ac:spMk id="14" creationId="{4A55F422-B07C-4223-98EF-A7194B52D647}"/>
          </ac:spMkLst>
        </pc:spChg>
        <pc:picChg chg="add mod modCrop">
          <ac:chgData name="Светлана Пилюгина" userId="2aefb7ed76890991" providerId="LiveId" clId="{E38D02C9-CDB3-4709-8CEE-CD305CDE5C2A}" dt="2021-09-26T13:54:29.277" v="1136" actId="1076"/>
          <ac:picMkLst>
            <pc:docMk/>
            <pc:sldMk cId="0" sldId="331"/>
            <ac:picMk id="2" creationId="{6B6968B0-CE69-4058-B89C-0514242DF628}"/>
          </ac:picMkLst>
        </pc:picChg>
        <pc:picChg chg="add mod modCrop">
          <ac:chgData name="Светлана Пилюгина" userId="2aefb7ed76890991" providerId="LiveId" clId="{E38D02C9-CDB3-4709-8CEE-CD305CDE5C2A}" dt="2021-09-26T13:53:38.209" v="1127" actId="1076"/>
          <ac:picMkLst>
            <pc:docMk/>
            <pc:sldMk cId="0" sldId="331"/>
            <ac:picMk id="3" creationId="{CC60F759-3372-4DC4-AE4E-A2ABE52B0883}"/>
          </ac:picMkLst>
        </pc:picChg>
        <pc:picChg chg="add mod modCrop">
          <ac:chgData name="Светлана Пилюгина" userId="2aefb7ed76890991" providerId="LiveId" clId="{E38D02C9-CDB3-4709-8CEE-CD305CDE5C2A}" dt="2021-09-26T13:54:51.194" v="1140" actId="1076"/>
          <ac:picMkLst>
            <pc:docMk/>
            <pc:sldMk cId="0" sldId="331"/>
            <ac:picMk id="9" creationId="{1D8A708C-A724-402E-8BFF-4D02A7F5AD45}"/>
          </ac:picMkLst>
        </pc:picChg>
      </pc:sldChg>
      <pc:sldChg chg="delSp modSp mod">
        <pc:chgData name="Светлана Пилюгина" userId="2aefb7ed76890991" providerId="LiveId" clId="{E38D02C9-CDB3-4709-8CEE-CD305CDE5C2A}" dt="2021-09-26T14:11:40.081" v="1379" actId="20577"/>
        <pc:sldMkLst>
          <pc:docMk/>
          <pc:sldMk cId="0" sldId="333"/>
        </pc:sldMkLst>
        <pc:spChg chg="mod">
          <ac:chgData name="Светлана Пилюгина" userId="2aefb7ed76890991" providerId="LiveId" clId="{E38D02C9-CDB3-4709-8CEE-CD305CDE5C2A}" dt="2021-09-26T14:11:40.081" v="1379" actId="20577"/>
          <ac:spMkLst>
            <pc:docMk/>
            <pc:sldMk cId="0" sldId="333"/>
            <ac:spMk id="4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3:58:12.082" v="1234" actId="478"/>
          <ac:spMkLst>
            <pc:docMk/>
            <pc:sldMk cId="0" sldId="333"/>
            <ac:spMk id="5" creationId="{00000000-0000-0000-0000-000000000000}"/>
          </ac:spMkLst>
        </pc:spChg>
      </pc:sldChg>
      <pc:sldChg chg="del">
        <pc:chgData name="Светлана Пилюгина" userId="2aefb7ed76890991" providerId="LiveId" clId="{E38D02C9-CDB3-4709-8CEE-CD305CDE5C2A}" dt="2021-09-26T13:32:07.275" v="1055" actId="2696"/>
        <pc:sldMkLst>
          <pc:docMk/>
          <pc:sldMk cId="0" sldId="355"/>
        </pc:sldMkLst>
      </pc:sldChg>
      <pc:sldChg chg="del">
        <pc:chgData name="Светлана Пилюгина" userId="2aefb7ed76890991" providerId="LiveId" clId="{E38D02C9-CDB3-4709-8CEE-CD305CDE5C2A}" dt="2021-09-26T13:32:04.908" v="1054" actId="2696"/>
        <pc:sldMkLst>
          <pc:docMk/>
          <pc:sldMk cId="0" sldId="393"/>
        </pc:sldMkLst>
      </pc:sldChg>
      <pc:sldChg chg="addSp delSp modSp mod">
        <pc:chgData name="Светлана Пилюгина" userId="2aefb7ed76890991" providerId="LiveId" clId="{E38D02C9-CDB3-4709-8CEE-CD305CDE5C2A}" dt="2021-09-26T12:38:23.902" v="302" actId="1076"/>
        <pc:sldMkLst>
          <pc:docMk/>
          <pc:sldMk cId="0" sldId="394"/>
        </pc:sldMkLst>
        <pc:spChg chg="mod">
          <ac:chgData name="Светлана Пилюгина" userId="2aefb7ed76890991" providerId="LiveId" clId="{E38D02C9-CDB3-4709-8CEE-CD305CDE5C2A}" dt="2021-09-26T12:25:32.247" v="232" actId="20577"/>
          <ac:spMkLst>
            <pc:docMk/>
            <pc:sldMk cId="0" sldId="394"/>
            <ac:spMk id="4" creationId="{00000000-0000-0000-0000-000000000000}"/>
          </ac:spMkLst>
        </pc:spChg>
        <pc:spChg chg="add del mod">
          <ac:chgData name="Светлана Пилюгина" userId="2aefb7ed76890991" providerId="LiveId" clId="{E38D02C9-CDB3-4709-8CEE-CD305CDE5C2A}" dt="2021-09-26T12:32:15.682" v="258" actId="478"/>
          <ac:spMkLst>
            <pc:docMk/>
            <pc:sldMk cId="0" sldId="394"/>
            <ac:spMk id="7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33:01.228" v="278" actId="1076"/>
          <ac:spMkLst>
            <pc:docMk/>
            <pc:sldMk cId="0" sldId="394"/>
            <ac:spMk id="8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2:32:19.398" v="261" actId="478"/>
          <ac:spMkLst>
            <pc:docMk/>
            <pc:sldMk cId="0" sldId="394"/>
            <ac:spMk id="9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2:32:23.169" v="264" actId="478"/>
          <ac:spMkLst>
            <pc:docMk/>
            <pc:sldMk cId="0" sldId="394"/>
            <ac:spMk id="10" creationId="{00000000-0000-0000-0000-000000000000}"/>
          </ac:spMkLst>
        </pc:spChg>
        <pc:grpChg chg="add del">
          <ac:chgData name="Светлана Пилюгина" userId="2aefb7ed76890991" providerId="LiveId" clId="{E38D02C9-CDB3-4709-8CEE-CD305CDE5C2A}" dt="2021-09-26T12:32:17.336" v="259" actId="478"/>
          <ac:grpSpMkLst>
            <pc:docMk/>
            <pc:sldMk cId="0" sldId="394"/>
            <ac:grpSpMk id="2" creationId="{00000000-0000-0000-0000-000000000000}"/>
          </ac:grpSpMkLst>
        </pc:grpChg>
        <pc:grpChg chg="add del mod">
          <ac:chgData name="Светлана Пилюгина" userId="2aefb7ed76890991" providerId="LiveId" clId="{E38D02C9-CDB3-4709-8CEE-CD305CDE5C2A}" dt="2021-09-26T12:32:57.713" v="277" actId="1076"/>
          <ac:grpSpMkLst>
            <pc:docMk/>
            <pc:sldMk cId="0" sldId="394"/>
            <ac:grpSpMk id="3" creationId="{00000000-0000-0000-0000-000000000000}"/>
          </ac:grpSpMkLst>
        </pc:grpChg>
        <pc:grpChg chg="add del">
          <ac:chgData name="Светлана Пилюгина" userId="2aefb7ed76890991" providerId="LiveId" clId="{E38D02C9-CDB3-4709-8CEE-CD305CDE5C2A}" dt="2021-09-26T12:32:20.345" v="262" actId="478"/>
          <ac:grpSpMkLst>
            <pc:docMk/>
            <pc:sldMk cId="0" sldId="394"/>
            <ac:grpSpMk id="11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25:34.003" v="233" actId="478"/>
          <ac:grpSpMkLst>
            <pc:docMk/>
            <pc:sldMk cId="0" sldId="394"/>
            <ac:grpSpMk id="20" creationId="{00000000-0000-0000-0000-000000000000}"/>
          </ac:grpSpMkLst>
        </pc:grpChg>
        <pc:picChg chg="add mod modCrop">
          <ac:chgData name="Светлана Пилюгина" userId="2aefb7ed76890991" providerId="LiveId" clId="{E38D02C9-CDB3-4709-8CEE-CD305CDE5C2A}" dt="2021-09-26T12:38:18.644" v="299" actId="1076"/>
          <ac:picMkLst>
            <pc:docMk/>
            <pc:sldMk cId="0" sldId="394"/>
            <ac:picMk id="24" creationId="{1F5A339A-2D6C-4CF0-9A9B-3ABF56DE9700}"/>
          </ac:picMkLst>
        </pc:picChg>
        <pc:picChg chg="add mod modCrop">
          <ac:chgData name="Светлана Пилюгина" userId="2aefb7ed76890991" providerId="LiveId" clId="{E38D02C9-CDB3-4709-8CEE-CD305CDE5C2A}" dt="2021-09-26T12:38:23.902" v="302" actId="1076"/>
          <ac:picMkLst>
            <pc:docMk/>
            <pc:sldMk cId="0" sldId="394"/>
            <ac:picMk id="31" creationId="{A4BBBAFA-4519-464A-BA0D-35AE195C4870}"/>
          </ac:picMkLst>
        </pc:picChg>
      </pc:sldChg>
      <pc:sldChg chg="del">
        <pc:chgData name="Светлана Пилюгина" userId="2aefb7ed76890991" providerId="LiveId" clId="{E38D02C9-CDB3-4709-8CEE-CD305CDE5C2A}" dt="2021-09-26T13:31:42.214" v="1036" actId="2696"/>
        <pc:sldMkLst>
          <pc:docMk/>
          <pc:sldMk cId="0" sldId="395"/>
        </pc:sldMkLst>
      </pc:sldChg>
      <pc:sldChg chg="del">
        <pc:chgData name="Светлана Пилюгина" userId="2aefb7ed76890991" providerId="LiveId" clId="{E38D02C9-CDB3-4709-8CEE-CD305CDE5C2A}" dt="2021-09-26T13:14:39.566" v="930" actId="2696"/>
        <pc:sldMkLst>
          <pc:docMk/>
          <pc:sldMk cId="0" sldId="396"/>
        </pc:sldMkLst>
      </pc:sldChg>
      <pc:sldChg chg="del">
        <pc:chgData name="Светлана Пилюгина" userId="2aefb7ed76890991" providerId="LiveId" clId="{E38D02C9-CDB3-4709-8CEE-CD305CDE5C2A}" dt="2021-09-26T13:14:38.688" v="929" actId="2696"/>
        <pc:sldMkLst>
          <pc:docMk/>
          <pc:sldMk cId="0" sldId="397"/>
        </pc:sldMkLst>
      </pc:sldChg>
      <pc:sldChg chg="del">
        <pc:chgData name="Светлана Пилюгина" userId="2aefb7ed76890991" providerId="LiveId" clId="{E38D02C9-CDB3-4709-8CEE-CD305CDE5C2A}" dt="2021-09-26T13:14:37.902" v="928" actId="2696"/>
        <pc:sldMkLst>
          <pc:docMk/>
          <pc:sldMk cId="0" sldId="398"/>
        </pc:sldMkLst>
      </pc:sldChg>
      <pc:sldChg chg="del">
        <pc:chgData name="Светлана Пилюгина" userId="2aefb7ed76890991" providerId="LiveId" clId="{E38D02C9-CDB3-4709-8CEE-CD305CDE5C2A}" dt="2021-09-26T13:14:36.719" v="927" actId="2696"/>
        <pc:sldMkLst>
          <pc:docMk/>
          <pc:sldMk cId="0" sldId="399"/>
        </pc:sldMkLst>
      </pc:sldChg>
      <pc:sldChg chg="addSp delSp modSp add mod ord">
        <pc:chgData name="Светлана Пилюгина" userId="2aefb7ed76890991" providerId="LiveId" clId="{E38D02C9-CDB3-4709-8CEE-CD305CDE5C2A}" dt="2021-09-28T15:19:09.771" v="1381"/>
        <pc:sldMkLst>
          <pc:docMk/>
          <pc:sldMk cId="3816627963" sldId="400"/>
        </pc:sldMkLst>
        <pc:spChg chg="mod">
          <ac:chgData name="Светлана Пилюгина" userId="2aefb7ed76890991" providerId="LiveId" clId="{E38D02C9-CDB3-4709-8CEE-CD305CDE5C2A}" dt="2021-09-26T12:44:30.311" v="339" actId="14100"/>
          <ac:spMkLst>
            <pc:docMk/>
            <pc:sldMk cId="3816627963" sldId="400"/>
            <ac:spMk id="7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32:34.239" v="266" actId="20577"/>
          <ac:spMkLst>
            <pc:docMk/>
            <pc:sldMk cId="3816627963" sldId="400"/>
            <ac:spMk id="8" creationId="{00000000-0000-0000-0000-000000000000}"/>
          </ac:spMkLst>
        </pc:spChg>
        <pc:spChg chg="del mod">
          <ac:chgData name="Светлана Пилюгина" userId="2aefb7ed76890991" providerId="LiveId" clId="{E38D02C9-CDB3-4709-8CEE-CD305CDE5C2A}" dt="2021-09-26T12:32:38.046" v="269" actId="478"/>
          <ac:spMkLst>
            <pc:docMk/>
            <pc:sldMk cId="3816627963" sldId="400"/>
            <ac:spMk id="9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2:32:40.560" v="271" actId="478"/>
          <ac:spMkLst>
            <pc:docMk/>
            <pc:sldMk cId="3816627963" sldId="400"/>
            <ac:spMk id="10" creationId="{00000000-0000-0000-0000-000000000000}"/>
          </ac:spMkLst>
        </pc:spChg>
        <pc:grpChg chg="del">
          <ac:chgData name="Светлана Пилюгина" userId="2aefb7ed76890991" providerId="LiveId" clId="{E38D02C9-CDB3-4709-8CEE-CD305CDE5C2A}" dt="2021-09-26T12:32:35.052" v="267" actId="478"/>
          <ac:grpSpMkLst>
            <pc:docMk/>
            <pc:sldMk cId="3816627963" sldId="400"/>
            <ac:grpSpMk id="2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32:32.781" v="265" actId="478"/>
          <ac:grpSpMkLst>
            <pc:docMk/>
            <pc:sldMk cId="3816627963" sldId="400"/>
            <ac:grpSpMk id="3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32:38.853" v="270" actId="478"/>
          <ac:grpSpMkLst>
            <pc:docMk/>
            <pc:sldMk cId="3816627963" sldId="400"/>
            <ac:grpSpMk id="11" creationId="{00000000-0000-0000-0000-000000000000}"/>
          </ac:grpSpMkLst>
        </pc:grpChg>
        <pc:grpChg chg="add mod">
          <ac:chgData name="Светлана Пилюгина" userId="2aefb7ed76890991" providerId="LiveId" clId="{E38D02C9-CDB3-4709-8CEE-CD305CDE5C2A}" dt="2021-09-26T12:44:20.519" v="336" actId="1076"/>
          <ac:grpSpMkLst>
            <pc:docMk/>
            <pc:sldMk cId="3816627963" sldId="400"/>
            <ac:grpSpMk id="31" creationId="{C29B2C74-5F12-46F5-BA2F-FCF80F032968}"/>
          </ac:grpSpMkLst>
        </pc:grpChg>
        <pc:picChg chg="add mod modCrop">
          <ac:chgData name="Светлана Пилюгина" userId="2aefb7ed76890991" providerId="LiveId" clId="{E38D02C9-CDB3-4709-8CEE-CD305CDE5C2A}" dt="2021-09-26T12:45:19.287" v="346" actId="14100"/>
          <ac:picMkLst>
            <pc:docMk/>
            <pc:sldMk cId="3816627963" sldId="400"/>
            <ac:picMk id="20" creationId="{3C0545E9-BC0D-4843-8F23-C60C54C89218}"/>
          </ac:picMkLst>
        </pc:picChg>
        <pc:picChg chg="add mod ord modCrop">
          <ac:chgData name="Светлана Пилюгина" userId="2aefb7ed76890991" providerId="LiveId" clId="{E38D02C9-CDB3-4709-8CEE-CD305CDE5C2A}" dt="2021-09-26T12:44:14.663" v="333" actId="14100"/>
          <ac:picMkLst>
            <pc:docMk/>
            <pc:sldMk cId="3816627963" sldId="400"/>
            <ac:picMk id="24" creationId="{042B83F4-2E86-4449-8DEE-3AF0B43A3155}"/>
          </ac:picMkLst>
        </pc:picChg>
        <pc:picChg chg="add mod ord modCrop">
          <ac:chgData name="Светлана Пилюгина" userId="2aefb7ed76890991" providerId="LiveId" clId="{E38D02C9-CDB3-4709-8CEE-CD305CDE5C2A}" dt="2021-09-26T12:45:23.967" v="347" actId="14100"/>
          <ac:picMkLst>
            <pc:docMk/>
            <pc:sldMk cId="3816627963" sldId="400"/>
            <ac:picMk id="36" creationId="{07172F51-17D8-4AF1-AC9B-7343270EA7BF}"/>
          </ac:picMkLst>
        </pc:picChg>
      </pc:sldChg>
      <pc:sldChg chg="addSp delSp modSp add mod">
        <pc:chgData name="Светлана Пилюгина" userId="2aefb7ed76890991" providerId="LiveId" clId="{E38D02C9-CDB3-4709-8CEE-CD305CDE5C2A}" dt="2021-09-26T12:52:45.119" v="521" actId="14100"/>
        <pc:sldMkLst>
          <pc:docMk/>
          <pc:sldMk cId="2806064841" sldId="401"/>
        </pc:sldMkLst>
        <pc:spChg chg="del">
          <ac:chgData name="Светлана Пилюгина" userId="2aefb7ed76890991" providerId="LiveId" clId="{E38D02C9-CDB3-4709-8CEE-CD305CDE5C2A}" dt="2021-09-26T12:32:47.505" v="274" actId="478"/>
          <ac:spMkLst>
            <pc:docMk/>
            <pc:sldMk cId="2806064841" sldId="401"/>
            <ac:spMk id="7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2:32:45.213" v="273" actId="478"/>
          <ac:spMkLst>
            <pc:docMk/>
            <pc:sldMk cId="2806064841" sldId="401"/>
            <ac:spMk id="8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48:32.053" v="384" actId="14100"/>
          <ac:spMkLst>
            <pc:docMk/>
            <pc:sldMk cId="2806064841" sldId="401"/>
            <ac:spMk id="9" creationId="{00000000-0000-0000-0000-000000000000}"/>
          </ac:spMkLst>
        </pc:spChg>
        <pc:spChg chg="del">
          <ac:chgData name="Светлана Пилюгина" userId="2aefb7ed76890991" providerId="LiveId" clId="{E38D02C9-CDB3-4709-8CEE-CD305CDE5C2A}" dt="2021-09-26T12:32:50.322" v="276" actId="478"/>
          <ac:spMkLst>
            <pc:docMk/>
            <pc:sldMk cId="2806064841" sldId="401"/>
            <ac:spMk id="10" creationId="{00000000-0000-0000-0000-000000000000}"/>
          </ac:spMkLst>
        </pc:spChg>
        <pc:spChg chg="add mod">
          <ac:chgData name="Светлана Пилюгина" userId="2aefb7ed76890991" providerId="LiveId" clId="{E38D02C9-CDB3-4709-8CEE-CD305CDE5C2A}" dt="2021-09-26T12:49:54.393" v="423" actId="14100"/>
          <ac:spMkLst>
            <pc:docMk/>
            <pc:sldMk cId="2806064841" sldId="401"/>
            <ac:spMk id="24" creationId="{0E3C3715-0914-4787-8AB8-7623BA3241AE}"/>
          </ac:spMkLst>
        </pc:spChg>
        <pc:spChg chg="add mod">
          <ac:chgData name="Светлана Пилюгина" userId="2aefb7ed76890991" providerId="LiveId" clId="{E38D02C9-CDB3-4709-8CEE-CD305CDE5C2A}" dt="2021-09-26T12:52:40.073" v="520" actId="20577"/>
          <ac:spMkLst>
            <pc:docMk/>
            <pc:sldMk cId="2806064841" sldId="401"/>
            <ac:spMk id="32" creationId="{8676E1F3-5AE8-4F60-9A87-60192DAE4277}"/>
          </ac:spMkLst>
        </pc:spChg>
        <pc:grpChg chg="del mod">
          <ac:chgData name="Светлана Пилюгина" userId="2aefb7ed76890991" providerId="LiveId" clId="{E38D02C9-CDB3-4709-8CEE-CD305CDE5C2A}" dt="2021-09-26T12:48:28.663" v="383" actId="478"/>
          <ac:grpSpMkLst>
            <pc:docMk/>
            <pc:sldMk cId="2806064841" sldId="401"/>
            <ac:grpSpMk id="2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32:43.459" v="272" actId="478"/>
          <ac:grpSpMkLst>
            <pc:docMk/>
            <pc:sldMk cId="2806064841" sldId="401"/>
            <ac:grpSpMk id="3" creationId="{00000000-0000-0000-0000-000000000000}"/>
          </ac:grpSpMkLst>
        </pc:grpChg>
        <pc:grpChg chg="del">
          <ac:chgData name="Светлана Пилюгина" userId="2aefb7ed76890991" providerId="LiveId" clId="{E38D02C9-CDB3-4709-8CEE-CD305CDE5C2A}" dt="2021-09-26T12:32:48.755" v="275" actId="478"/>
          <ac:grpSpMkLst>
            <pc:docMk/>
            <pc:sldMk cId="2806064841" sldId="401"/>
            <ac:grpSpMk id="11" creationId="{00000000-0000-0000-0000-000000000000}"/>
          </ac:grpSpMkLst>
        </pc:grpChg>
        <pc:picChg chg="add mod modCrop">
          <ac:chgData name="Светлана Пилюгина" userId="2aefb7ed76890991" providerId="LiveId" clId="{E38D02C9-CDB3-4709-8CEE-CD305CDE5C2A}" dt="2021-09-26T12:49:59.446" v="425" actId="14100"/>
          <ac:picMkLst>
            <pc:docMk/>
            <pc:sldMk cId="2806064841" sldId="401"/>
            <ac:picMk id="20" creationId="{D7CE5984-D575-44C7-B7F2-C237BFA31E6D}"/>
          </ac:picMkLst>
        </pc:picChg>
        <pc:picChg chg="add mod modCrop">
          <ac:chgData name="Светлана Пилюгина" userId="2aefb7ed76890991" providerId="LiveId" clId="{E38D02C9-CDB3-4709-8CEE-CD305CDE5C2A}" dt="2021-09-26T12:52:45.119" v="521" actId="14100"/>
          <ac:picMkLst>
            <pc:docMk/>
            <pc:sldMk cId="2806064841" sldId="401"/>
            <ac:picMk id="31" creationId="{DFC93C93-9B90-449F-9523-45F8CEE6E0B5}"/>
          </ac:picMkLst>
        </pc:picChg>
      </pc:sldChg>
      <pc:sldChg chg="addSp delSp modSp add mod">
        <pc:chgData name="Светлана Пилюгина" userId="2aefb7ed76890991" providerId="LiveId" clId="{E38D02C9-CDB3-4709-8CEE-CD305CDE5C2A}" dt="2021-09-26T13:02:22.337" v="633" actId="14100"/>
        <pc:sldMkLst>
          <pc:docMk/>
          <pc:sldMk cId="976372322" sldId="402"/>
        </pc:sldMkLst>
        <pc:spChg chg="mod">
          <ac:chgData name="Светлана Пилюгина" userId="2aefb7ed76890991" providerId="LiveId" clId="{E38D02C9-CDB3-4709-8CEE-CD305CDE5C2A}" dt="2021-09-26T12:57:55.812" v="557" actId="20577"/>
          <ac:spMkLst>
            <pc:docMk/>
            <pc:sldMk cId="976372322" sldId="402"/>
            <ac:spMk id="9" creationId="{00000000-0000-0000-0000-000000000000}"/>
          </ac:spMkLst>
        </pc:spChg>
        <pc:spChg chg="mod">
          <ac:chgData name="Светлана Пилюгина" userId="2aefb7ed76890991" providerId="LiveId" clId="{E38D02C9-CDB3-4709-8CEE-CD305CDE5C2A}" dt="2021-09-26T12:58:08.238" v="590" actId="20577"/>
          <ac:spMkLst>
            <pc:docMk/>
            <pc:sldMk cId="976372322" sldId="402"/>
            <ac:spMk id="24" creationId="{0E3C3715-0914-4787-8AB8-7623BA3241AE}"/>
          </ac:spMkLst>
        </pc:spChg>
        <pc:spChg chg="mod">
          <ac:chgData name="Светлана Пилюгина" userId="2aefb7ed76890991" providerId="LiveId" clId="{E38D02C9-CDB3-4709-8CEE-CD305CDE5C2A}" dt="2021-09-26T13:02:16.963" v="632" actId="1076"/>
          <ac:spMkLst>
            <pc:docMk/>
            <pc:sldMk cId="976372322" sldId="402"/>
            <ac:spMk id="32" creationId="{8676E1F3-5AE8-4F60-9A87-60192DAE4277}"/>
          </ac:spMkLst>
        </pc:spChg>
        <pc:grpChg chg="add mod">
          <ac:chgData name="Светлана Пилюгина" userId="2aefb7ed76890991" providerId="LiveId" clId="{E38D02C9-CDB3-4709-8CEE-CD305CDE5C2A}" dt="2021-09-26T12:54:11.017" v="531" actId="1076"/>
          <ac:grpSpMkLst>
            <pc:docMk/>
            <pc:sldMk cId="976372322" sldId="402"/>
            <ac:grpSpMk id="11" creationId="{50003ECD-9029-45A1-BF36-B1F82A0E5FDB}"/>
          </ac:grpSpMkLst>
        </pc:grpChg>
        <pc:picChg chg="add mod modCrop">
          <ac:chgData name="Светлана Пилюгина" userId="2aefb7ed76890991" providerId="LiveId" clId="{E38D02C9-CDB3-4709-8CEE-CD305CDE5C2A}" dt="2021-09-26T13:02:22.337" v="633" actId="14100"/>
          <ac:picMkLst>
            <pc:docMk/>
            <pc:sldMk cId="976372322" sldId="402"/>
            <ac:picMk id="2" creationId="{2229998D-19CA-4E01-AA5C-5EDC4B551BE0}"/>
          </ac:picMkLst>
        </pc:picChg>
        <pc:picChg chg="add mod modCrop">
          <ac:chgData name="Светлана Пилюгина" userId="2aefb7ed76890991" providerId="LiveId" clId="{E38D02C9-CDB3-4709-8CEE-CD305CDE5C2A}" dt="2021-09-26T13:02:12.719" v="631" actId="1076"/>
          <ac:picMkLst>
            <pc:docMk/>
            <pc:sldMk cId="976372322" sldId="402"/>
            <ac:picMk id="3" creationId="{50568517-B9BB-4C59-A981-14E6655CD8FA}"/>
          </ac:picMkLst>
        </pc:picChg>
        <pc:picChg chg="del">
          <ac:chgData name="Светлана Пилюгина" userId="2aefb7ed76890991" providerId="LiveId" clId="{E38D02C9-CDB3-4709-8CEE-CD305CDE5C2A}" dt="2021-09-26T12:53:41.246" v="524" actId="478"/>
          <ac:picMkLst>
            <pc:docMk/>
            <pc:sldMk cId="976372322" sldId="402"/>
            <ac:picMk id="20" creationId="{D7CE5984-D575-44C7-B7F2-C237BFA31E6D}"/>
          </ac:picMkLst>
        </pc:picChg>
        <pc:picChg chg="del">
          <ac:chgData name="Светлана Пилюгина" userId="2aefb7ed76890991" providerId="LiveId" clId="{E38D02C9-CDB3-4709-8CEE-CD305CDE5C2A}" dt="2021-09-26T12:53:39.371" v="523" actId="478"/>
          <ac:picMkLst>
            <pc:docMk/>
            <pc:sldMk cId="976372322" sldId="402"/>
            <ac:picMk id="31" creationId="{DFC93C93-9B90-449F-9523-45F8CEE6E0B5}"/>
          </ac:picMkLst>
        </pc:picChg>
      </pc:sldChg>
      <pc:sldChg chg="addSp delSp modSp add mod">
        <pc:chgData name="Светлана Пилюгина" userId="2aefb7ed76890991" providerId="LiveId" clId="{E38D02C9-CDB3-4709-8CEE-CD305CDE5C2A}" dt="2021-09-26T13:11:53.248" v="858" actId="14100"/>
        <pc:sldMkLst>
          <pc:docMk/>
          <pc:sldMk cId="2264230594" sldId="403"/>
        </pc:sldMkLst>
        <pc:spChg chg="mod">
          <ac:chgData name="Светлана Пилюгина" userId="2aefb7ed76890991" providerId="LiveId" clId="{E38D02C9-CDB3-4709-8CEE-CD305CDE5C2A}" dt="2021-09-26T13:09:21.269" v="838" actId="20577"/>
          <ac:spMkLst>
            <pc:docMk/>
            <pc:sldMk cId="2264230594" sldId="403"/>
            <ac:spMk id="4" creationId="{00000000-0000-0000-0000-000000000000}"/>
          </ac:spMkLst>
        </pc:spChg>
        <pc:picChg chg="add mod modCrop">
          <ac:chgData name="Светлана Пилюгина" userId="2aefb7ed76890991" providerId="LiveId" clId="{E38D02C9-CDB3-4709-8CEE-CD305CDE5C2A}" dt="2021-09-26T13:11:50.886" v="857" actId="1076"/>
          <ac:picMkLst>
            <pc:docMk/>
            <pc:sldMk cId="2264230594" sldId="403"/>
            <ac:picMk id="2" creationId="{13CA9629-3351-499E-8001-861BC4E4EB2A}"/>
          </ac:picMkLst>
        </pc:picChg>
        <pc:picChg chg="add mod modCrop">
          <ac:chgData name="Светлана Пилюгина" userId="2aefb7ed76890991" providerId="LiveId" clId="{E38D02C9-CDB3-4709-8CEE-CD305CDE5C2A}" dt="2021-09-26T13:11:53.248" v="858" actId="14100"/>
          <ac:picMkLst>
            <pc:docMk/>
            <pc:sldMk cId="2264230594" sldId="403"/>
            <ac:picMk id="3" creationId="{DCCEDE3E-0C6A-49C8-B360-52C6E17C3D40}"/>
          </ac:picMkLst>
        </pc:picChg>
        <pc:picChg chg="del">
          <ac:chgData name="Светлана Пилюгина" userId="2aefb7ed76890991" providerId="LiveId" clId="{E38D02C9-CDB3-4709-8CEE-CD305CDE5C2A}" dt="2021-09-26T13:09:24.327" v="841" actId="478"/>
          <ac:picMkLst>
            <pc:docMk/>
            <pc:sldMk cId="2264230594" sldId="403"/>
            <ac:picMk id="26" creationId="{FE414023-0A48-46C7-B16E-69EAE554167A}"/>
          </ac:picMkLst>
        </pc:picChg>
        <pc:picChg chg="del">
          <ac:chgData name="Светлана Пилюгина" userId="2aefb7ed76890991" providerId="LiveId" clId="{E38D02C9-CDB3-4709-8CEE-CD305CDE5C2A}" dt="2021-09-26T13:09:23.797" v="840" actId="478"/>
          <ac:picMkLst>
            <pc:docMk/>
            <pc:sldMk cId="2264230594" sldId="403"/>
            <ac:picMk id="27" creationId="{BC2D1D7D-F0B3-458E-8873-99004BEB0C0C}"/>
          </ac:picMkLst>
        </pc:picChg>
        <pc:picChg chg="del">
          <ac:chgData name="Светлана Пилюгина" userId="2aefb7ed76890991" providerId="LiveId" clId="{E38D02C9-CDB3-4709-8CEE-CD305CDE5C2A}" dt="2021-09-26T13:09:23.172" v="839" actId="478"/>
          <ac:picMkLst>
            <pc:docMk/>
            <pc:sldMk cId="2264230594" sldId="403"/>
            <ac:picMk id="28" creationId="{E2ED37EC-CE76-421D-AC27-4ACCAC843CD9}"/>
          </ac:picMkLst>
        </pc:picChg>
      </pc:sldChg>
      <pc:sldChg chg="addSp delSp modSp add mod">
        <pc:chgData name="Светлана Пилюгина" userId="2aefb7ed76890991" providerId="LiveId" clId="{E38D02C9-CDB3-4709-8CEE-CD305CDE5C2A}" dt="2021-09-26T13:14:19.485" v="926" actId="122"/>
        <pc:sldMkLst>
          <pc:docMk/>
          <pc:sldMk cId="856969738" sldId="404"/>
        </pc:sldMkLst>
        <pc:spChg chg="mod">
          <ac:chgData name="Светлана Пилюгина" userId="2aefb7ed76890991" providerId="LiveId" clId="{E38D02C9-CDB3-4709-8CEE-CD305CDE5C2A}" dt="2021-09-26T13:14:19.485" v="926" actId="122"/>
          <ac:spMkLst>
            <pc:docMk/>
            <pc:sldMk cId="856969738" sldId="404"/>
            <ac:spMk id="4" creationId="{00000000-0000-0000-0000-000000000000}"/>
          </ac:spMkLst>
        </pc:spChg>
        <pc:picChg chg="del">
          <ac:chgData name="Светлана Пилюгина" userId="2aefb7ed76890991" providerId="LiveId" clId="{E38D02C9-CDB3-4709-8CEE-CD305CDE5C2A}" dt="2021-09-26T13:13:41.967" v="915" actId="478"/>
          <ac:picMkLst>
            <pc:docMk/>
            <pc:sldMk cId="856969738" sldId="404"/>
            <ac:picMk id="2" creationId="{13CA9629-3351-499E-8001-861BC4E4EB2A}"/>
          </ac:picMkLst>
        </pc:picChg>
        <pc:picChg chg="del">
          <ac:chgData name="Светлана Пилюгина" userId="2aefb7ed76890991" providerId="LiveId" clId="{E38D02C9-CDB3-4709-8CEE-CD305CDE5C2A}" dt="2021-09-26T13:13:42.748" v="916" actId="478"/>
          <ac:picMkLst>
            <pc:docMk/>
            <pc:sldMk cId="856969738" sldId="404"/>
            <ac:picMk id="3" creationId="{DCCEDE3E-0C6A-49C8-B360-52C6E17C3D40}"/>
          </ac:picMkLst>
        </pc:picChg>
        <pc:picChg chg="add mod modCrop">
          <ac:chgData name="Светлана Пилюгина" userId="2aefb7ed76890991" providerId="LiveId" clId="{E38D02C9-CDB3-4709-8CEE-CD305CDE5C2A}" dt="2021-09-26T13:14:10.704" v="924" actId="14100"/>
          <ac:picMkLst>
            <pc:docMk/>
            <pc:sldMk cId="856969738" sldId="404"/>
            <ac:picMk id="5" creationId="{74DBAF73-5D15-4317-ADE2-402CEAD6C0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777E6FF-E413-BD4F-BBA0-AB33BF7F5F6A}" type="datetimeFigureOut">
              <a:rPr lang="ru-RU"/>
              <a:pPr>
                <a:defRPr/>
              </a:pPr>
              <a:t>21.02.2023</a:t>
            </a:fld>
            <a:endParaRPr/>
          </a:p>
        </p:txBody>
      </p:sp>
      <p:sp>
        <p:nvSpPr>
          <p:cNvPr id="6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7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366A88B-A956-BF4F-AD0A-9AA2CEDEB92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709">
      <a:defRPr sz="24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>
      <a:defRPr sz="24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>
      <a:defRPr sz="24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>
      <a:defRPr sz="24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>
      <a:defRPr sz="24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>
      <a:defRPr sz="24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>
      <a:defRPr sz="24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>
      <a:defRPr sz="24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>
      <a:defRPr sz="24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42968" y="949959"/>
            <a:ext cx="4356398" cy="75705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Image"/>
          <p:cNvSpPr>
            <a:spLocks noGrp="1"/>
          </p:cNvSpPr>
          <p:nvPr>
            <p:ph type="pic" idx="14"/>
          </p:nvPr>
        </p:nvSpPr>
        <p:spPr bwMode="auto">
          <a:xfrm>
            <a:off x="7907337" y="2771066"/>
            <a:ext cx="16475074" cy="99516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33566" y="2498431"/>
            <a:ext cx="15353566" cy="4341091"/>
          </a:xfrm>
          <a:prstGeom prst="rect">
            <a:avLst/>
          </a:prstGeom>
        </p:spPr>
        <p:txBody>
          <a:bodyPr anchor="t"/>
          <a:lstStyle>
            <a:lvl1pPr algn="l">
              <a:defRPr sz="12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Title Text"/>
          <p:cNvSpPr txBox="1">
            <a:spLocks noGrp="1"/>
          </p:cNvSpPr>
          <p:nvPr>
            <p:ph type="body" sz="half" idx="15" hasCustomPrompt="1"/>
          </p:nvPr>
        </p:nvSpPr>
        <p:spPr bwMode="auto">
          <a:xfrm rot="16199998">
            <a:off x="21253817" y="10384011"/>
            <a:ext cx="4085709" cy="89658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SzTx/>
              <a:buNone/>
              <a:defRPr sz="500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ru-RU"/>
              <a:t>123</a:t>
            </a:r>
            <a:r>
              <a:rPr lang="en-US"/>
              <a:t>.ya.ru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екст или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587602" y="547143"/>
            <a:ext cx="21232812" cy="1454698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587599" y="12624683"/>
            <a:ext cx="17565589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718589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1C03D3-FA44-40EC-9A21-1FC4FEA3E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 bwMode="auto">
          <a:xfrm>
            <a:off x="1587600" y="3429851"/>
            <a:ext cx="21224775" cy="8819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 sz="4800">
                <a:latin typeface="+mn-lt"/>
              </a:defRPr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 sz="4800"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 sz="4800"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 sz="4800"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 sz="4800"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1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0" marR="0" lvl="2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0" marR="0" lvl="3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0" marR="0" lvl="4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кст или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E195FE1-503A-4B96-8989-000D44BE7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Объект 3"/>
          <p:cNvSpPr>
            <a:spLocks noGrp="1"/>
          </p:cNvSpPr>
          <p:nvPr>
            <p:ph sz="quarter" idx="16"/>
          </p:nvPr>
        </p:nvSpPr>
        <p:spPr bwMode="auto">
          <a:xfrm>
            <a:off x="921456" y="2572168"/>
            <a:ext cx="16765337" cy="9650696"/>
          </a:xfrm>
        </p:spPr>
        <p:txBody>
          <a:bodyPr rIns="72000"/>
          <a:lstStyle/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Текст 8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26518" y="12760367"/>
            <a:ext cx="20595911" cy="535868"/>
          </a:xfrm>
        </p:spPr>
        <p:txBody>
          <a:bodyPr tIns="0" bIns="36000" anchor="b" anchorCtr="0">
            <a:noAutofit/>
          </a:bodyPr>
          <a:lstStyle>
            <a:lvl1pPr indent="0">
              <a:lnSpc>
                <a:spcPts val="2532"/>
              </a:lnSpc>
              <a:spcAft>
                <a:spcPts val="0"/>
              </a:spcAft>
              <a:defRPr sz="1950"/>
            </a:lvl1pPr>
          </a:lstStyle>
          <a:p>
            <a:pPr lvl="0">
              <a:defRPr/>
            </a:pPr>
            <a:r>
              <a:rPr lang="ru-RU"/>
              <a:t>Сноска</a:t>
            </a:r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Текст или диаграмма" userDrawn="1">
  <p:cSld name="2_Текст или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5;p2"/>
          <p:cNvSpPr txBox="1">
            <a:spLocks noGrp="1"/>
          </p:cNvSpPr>
          <p:nvPr>
            <p:ph type="title"/>
          </p:nvPr>
        </p:nvSpPr>
        <p:spPr bwMode="auto">
          <a:xfrm>
            <a:off x="1128713" y="766765"/>
            <a:ext cx="22131338" cy="154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Google Shape;16;p2"/>
          <p:cNvSpPr txBox="1">
            <a:spLocks noGrp="1"/>
          </p:cNvSpPr>
          <p:nvPr>
            <p:ph type="sldNum" idx="12"/>
          </p:nvPr>
        </p:nvSpPr>
        <p:spPr bwMode="auto">
          <a:xfrm>
            <a:off x="22099589" y="12695240"/>
            <a:ext cx="1176213" cy="38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Google Shape;17;p2"/>
          <p:cNvSpPr txBox="1">
            <a:spLocks noGrp="1"/>
          </p:cNvSpPr>
          <p:nvPr>
            <p:ph type="body" idx="1"/>
          </p:nvPr>
        </p:nvSpPr>
        <p:spPr bwMode="auto">
          <a:xfrm>
            <a:off x="921457" y="2572170"/>
            <a:ext cx="16765339" cy="96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72000" bIns="45700" anchor="ctr" anchorCtr="0">
            <a:noAutofit/>
          </a:bodyPr>
          <a:lstStyle>
            <a:lvl1pPr marL="457177" lvl="0" indent="-228589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354" lvl="1" indent="-349741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SzPts val="1908"/>
              <a:buChar char="▌"/>
              <a:defRPr/>
            </a:lvl2pPr>
            <a:lvl3pPr marL="1371531" lvl="2" indent="-377171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340"/>
              <a:buChar char="›"/>
              <a:defRPr/>
            </a:lvl3pPr>
            <a:lvl4pPr marL="1828709" lvl="3" indent="-342883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5886" lvl="4" indent="-228589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063" lvl="5" indent="-342883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7" lvl="7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Google Shape;18;p2"/>
          <p:cNvSpPr txBox="1">
            <a:spLocks noGrp="1"/>
          </p:cNvSpPr>
          <p:nvPr>
            <p:ph type="body" idx="2"/>
          </p:nvPr>
        </p:nvSpPr>
        <p:spPr bwMode="auto">
          <a:xfrm>
            <a:off x="926520" y="12760370"/>
            <a:ext cx="20595911" cy="5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36000" anchor="b" anchorCtr="0">
            <a:noAutofit/>
          </a:bodyPr>
          <a:lstStyle>
            <a:lvl1pPr marL="457177" lvl="0" indent="-228589" algn="l">
              <a:lnSpc>
                <a:spcPct val="12859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None/>
              <a:defRPr sz="1950"/>
            </a:lvl1pPr>
            <a:lvl2pPr marL="914354" lvl="1" indent="-349741" algn="l">
              <a:lnSpc>
                <a:spcPct val="333333"/>
              </a:lnSpc>
              <a:spcBef>
                <a:spcPts val="0"/>
              </a:spcBef>
              <a:spcAft>
                <a:spcPts val="0"/>
              </a:spcAft>
              <a:buSzPts val="1908"/>
              <a:buChar char="▌"/>
              <a:defRPr/>
            </a:lvl2pPr>
            <a:lvl3pPr marL="1371531" lvl="2" indent="-377171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340"/>
              <a:buChar char="›"/>
              <a:defRPr/>
            </a:lvl3pPr>
            <a:lvl4pPr marL="1828709" lvl="3" indent="-342883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  <a:defRPr/>
            </a:lvl4pPr>
            <a:lvl5pPr marL="2285886" lvl="4" indent="-228589" algn="l">
              <a:lnSpc>
                <a:spcPct val="333333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063" lvl="5" indent="-342883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7" lvl="7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 and 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7;p4"/>
          <p:cNvSpPr txBox="1">
            <a:spLocks noGrp="1"/>
          </p:cNvSpPr>
          <p:nvPr>
            <p:ph type="title"/>
          </p:nvPr>
        </p:nvSpPr>
        <p:spPr bwMode="auto">
          <a:xfrm>
            <a:off x="831146" y="1186734"/>
            <a:ext cx="227201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Google Shape;18;p4"/>
          <p:cNvSpPr txBox="1">
            <a:spLocks noGrp="1"/>
          </p:cNvSpPr>
          <p:nvPr>
            <p:ph type="body" idx="1"/>
          </p:nvPr>
        </p:nvSpPr>
        <p:spPr bwMode="auto">
          <a:xfrm>
            <a:off x="831146" y="3073266"/>
            <a:ext cx="22720121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9109" lvl="0" indent="-91433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8218" lvl="1" indent="-846604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2pPr>
            <a:lvl3pPr marL="3657325" lvl="2" indent="-846604"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3pPr>
            <a:lvl4pPr marL="4876434" lvl="3" indent="-846604"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4pPr>
            <a:lvl5pPr marL="6095543" lvl="4" indent="-846604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5pPr>
            <a:lvl6pPr marL="7314652" lvl="5" indent="-846604"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6pPr>
            <a:lvl7pPr marL="8533759" lvl="6" indent="-846604"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7pPr>
            <a:lvl8pPr marL="9752868" lvl="7" indent="-846604"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8pPr>
            <a:lvl9pPr marL="10971977" lvl="8" indent="-846604">
              <a:spcBef>
                <a:spcPts val="4266"/>
              </a:spcBef>
              <a:spcAft>
                <a:spcPts val="4266"/>
              </a:spcAft>
              <a:buSzPts val="1400"/>
              <a:buChar char="■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Google Shape;19;p4"/>
          <p:cNvSpPr txBox="1">
            <a:spLocks noGrp="1"/>
          </p:cNvSpPr>
          <p:nvPr>
            <p:ph type="sldNum" idx="12"/>
          </p:nvPr>
        </p:nvSpPr>
        <p:spPr bwMode="auto">
          <a:xfrm>
            <a:off x="22591751" y="12435246"/>
            <a:ext cx="1463105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/>
              <a:pPr>
                <a:defRPr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6_Title Slide" userDrawn="1">
  <p:cSld name="7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84;p134"/>
          <p:cNvSpPr/>
          <p:nvPr/>
        </p:nvSpPr>
        <p:spPr bwMode="auto">
          <a:xfrm>
            <a:off x="6727" y="-14036"/>
            <a:ext cx="24402668" cy="13718672"/>
          </a:xfrm>
          <a:prstGeom prst="rect">
            <a:avLst/>
          </a:prstGeom>
          <a:solidFill>
            <a:srgbClr val="004E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200" b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Google Shape;185;p134" descr="Image"/>
          <p:cNvPicPr/>
          <p:nvPr/>
        </p:nvPicPr>
        <p:blipFill>
          <a:blip r:embed="rId2">
            <a:alphaModFix/>
          </a:blip>
          <a:srcRect t="16907"/>
          <a:stretch/>
        </p:blipFill>
        <p:spPr bwMode="auto">
          <a:xfrm>
            <a:off x="15793739" y="-127741"/>
            <a:ext cx="7294863" cy="113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6;p134"/>
          <p:cNvSpPr txBox="1">
            <a:spLocks noGrp="1"/>
          </p:cNvSpPr>
          <p:nvPr>
            <p:ph type="ctrTitle"/>
          </p:nvPr>
        </p:nvSpPr>
        <p:spPr bwMode="auto">
          <a:xfrm>
            <a:off x="893394" y="776306"/>
            <a:ext cx="12726356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eorgia"/>
              <a:buNone/>
              <a:defRPr sz="9000">
                <a:solidFill>
                  <a:schemeClr val="lt1"/>
                </a:solidFill>
                <a:latin typeface="Georgia"/>
                <a:ea typeface="Georgia"/>
                <a:cs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Page_main копия 1" userDrawn="1">
  <p:cSld name="Page_main копия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6;p11"/>
          <p:cNvSpPr txBox="1">
            <a:spLocks noGrp="1"/>
          </p:cNvSpPr>
          <p:nvPr>
            <p:ph type="sldNum" idx="12"/>
          </p:nvPr>
        </p:nvSpPr>
        <p:spPr bwMode="auto">
          <a:xfrm>
            <a:off x="327977" y="13048891"/>
            <a:ext cx="396800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00000000-1234-1234-1234-123412341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Google Shape;27;p11"/>
          <p:cNvSpPr txBox="1">
            <a:spLocks noGrp="1"/>
          </p:cNvSpPr>
          <p:nvPr>
            <p:ph type="title"/>
          </p:nvPr>
        </p:nvSpPr>
        <p:spPr bwMode="auto">
          <a:xfrm>
            <a:off x="1415107" y="1577423"/>
            <a:ext cx="15527085" cy="24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Georgia"/>
              <a:buNone/>
              <a:defRPr sz="8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</a:defRPr>
            </a:lvl9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Google Shape;28;p11"/>
          <p:cNvSpPr txBox="1"/>
          <p:nvPr/>
        </p:nvSpPr>
        <p:spPr bwMode="auto">
          <a:xfrm rot="-5400000">
            <a:off x="-3579833" y="9890205"/>
            <a:ext cx="8293294" cy="40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7" tIns="45697" rIns="45697" bIns="45697" anchor="t" anchorCtr="0">
            <a:spAutoFit/>
          </a:bodyPr>
          <a:lstStyle/>
          <a:p>
            <a:pPr marL="1422258" marR="0" lvl="0" indent="174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E1C"/>
              </a:buClr>
              <a:buSzPts val="2000"/>
              <a:buFont typeface="Arial"/>
              <a:buNone/>
              <a:defRPr/>
            </a:pPr>
            <a:r>
              <a:rPr lang="ru-RU" sz="2000" b="0" i="0" u="none" strike="noStrike" cap="none">
                <a:solidFill>
                  <a:srgbClr val="201E1C"/>
                </a:solidFill>
                <a:latin typeface="Arial"/>
                <a:ea typeface="Arial"/>
                <a:cs typeface="Arial"/>
              </a:rPr>
              <a:t>Обучение чтению. Профилактика дислексии</a:t>
            </a:r>
            <a:endParaRPr sz="2000" b="0" i="0" u="none" strike="noStrike" cap="none">
              <a:solidFill>
                <a:srgbClr val="201E1C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7" name="Google Shape;29;p11"/>
          <p:cNvCxnSpPr>
            <a:cxnSpLocks/>
          </p:cNvCxnSpPr>
          <p:nvPr/>
        </p:nvCxnSpPr>
        <p:spPr bwMode="auto">
          <a:xfrm>
            <a:off x="17547756" y="0"/>
            <a:ext cx="0" cy="13716000"/>
          </a:xfrm>
          <a:prstGeom prst="straightConnector1">
            <a:avLst/>
          </a:prstGeom>
          <a:noFill/>
          <a:ln w="85725" cap="rnd" cmpd="sng">
            <a:solidFill>
              <a:srgbClr val="004EC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" name="Google Shape;30;p11"/>
          <p:cNvSpPr txBox="1">
            <a:spLocks noGrp="1"/>
          </p:cNvSpPr>
          <p:nvPr>
            <p:ph type="body" idx="1"/>
          </p:nvPr>
        </p:nvSpPr>
        <p:spPr bwMode="auto">
          <a:xfrm>
            <a:off x="1415107" y="5342120"/>
            <a:ext cx="12894422" cy="608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154" lvl="0" indent="-228577" algn="l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/>
            </a:lvl1pPr>
            <a:lvl2pPr marL="914309" lvl="1" indent="-228577" algn="l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/>
            </a:lvl2pPr>
            <a:lvl3pPr marL="1371463" lvl="2" indent="-228577" algn="l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/>
            </a:lvl3pPr>
            <a:lvl4pPr marL="1828617" lvl="3" indent="-228577" algn="l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/>
            </a:lvl4pPr>
            <a:lvl5pPr marL="2285771" lvl="4" indent="-228577" algn="l">
              <a:lnSpc>
                <a:spcPct val="11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/>
            </a:lvl5pPr>
            <a:lvl6pPr marL="2742926" lvl="5" indent="-371438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080" lvl="6" indent="-371438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234" lvl="7" indent="-371438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389" lvl="8" indent="-371438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algn="l">
              <a:defRPr sz="62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6" hasCustomPrompt="1"/>
          </p:nvPr>
        </p:nvSpPr>
        <p:spPr bwMode="auto">
          <a:xfrm>
            <a:off x="966795" y="3110717"/>
            <a:ext cx="18676930" cy="94835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505200" indent="-505200">
              <a:lnSpc>
                <a:spcPct val="100000"/>
              </a:lnSpc>
              <a:buClr>
                <a:schemeClr val="tx1"/>
              </a:buClr>
              <a:buSzPct val="80000"/>
              <a:buFont typeface="Системный шрифт, обычный"/>
              <a:buChar char="〉"/>
              <a:defRPr sz="5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726988"/>
            <a:ext cx="942024" cy="98901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0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 r="9272"/>
          <a:stretch/>
        </p:blipFill>
        <p:spPr bwMode="auto"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385072" y="1866900"/>
            <a:ext cx="8851900" cy="967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Рисунок 13"/>
          <p:cNvSpPr/>
          <p:nvPr userDrawn="1"/>
        </p:nvSpPr>
        <p:spPr bwMode="auto">
          <a:xfrm>
            <a:off x="17093562" y="1761116"/>
            <a:ext cx="3815036" cy="9716706"/>
          </a:xfrm>
          <a:custGeom>
            <a:avLst/>
            <a:gdLst>
              <a:gd name="connsiteX0" fmla="*/ 3815036 w 3815036"/>
              <a:gd name="connsiteY0" fmla="*/ 9716707 h 9716706"/>
              <a:gd name="connsiteX1" fmla="*/ 2891826 w 3815036"/>
              <a:gd name="connsiteY1" fmla="*/ 9716707 h 9716706"/>
              <a:gd name="connsiteX2" fmla="*/ 2891826 w 3815036"/>
              <a:gd name="connsiteY2" fmla="*/ 1165463 h 9716706"/>
              <a:gd name="connsiteX3" fmla="*/ 0 w 3815036"/>
              <a:gd name="connsiteY3" fmla="*/ 3333766 h 9716706"/>
              <a:gd name="connsiteX4" fmla="*/ 0 w 3815036"/>
              <a:gd name="connsiteY4" fmla="*/ 2303822 h 9716706"/>
              <a:gd name="connsiteX5" fmla="*/ 3054745 w 3815036"/>
              <a:gd name="connsiteY5" fmla="*/ 0 h 9716706"/>
              <a:gd name="connsiteX6" fmla="*/ 3815036 w 3815036"/>
              <a:gd name="connsiteY6" fmla="*/ 0 h 9716706"/>
              <a:gd name="connsiteX7" fmla="*/ 3815036 w 3815036"/>
              <a:gd name="connsiteY7" fmla="*/ 9716707 h 97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5036" h="9716706" extrusionOk="0">
                <a:moveTo>
                  <a:pt x="3815036" y="9716707"/>
                </a:moveTo>
                <a:lnTo>
                  <a:pt x="2891826" y="9716707"/>
                </a:lnTo>
                <a:lnTo>
                  <a:pt x="2891826" y="1165463"/>
                </a:lnTo>
                <a:lnTo>
                  <a:pt x="0" y="3333766"/>
                </a:lnTo>
                <a:lnTo>
                  <a:pt x="0" y="2303822"/>
                </a:lnTo>
                <a:lnTo>
                  <a:pt x="3054745" y="0"/>
                </a:lnTo>
                <a:lnTo>
                  <a:pt x="3815036" y="0"/>
                </a:lnTo>
                <a:lnTo>
                  <a:pt x="3815036" y="9716707"/>
                </a:lnTo>
                <a:close/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Рисунок 2"/>
          <p:cNvSpPr/>
          <p:nvPr/>
        </p:nvSpPr>
        <p:spPr bwMode="auto">
          <a:xfrm>
            <a:off x="15631504" y="1685411"/>
            <a:ext cx="6096783" cy="9861337"/>
          </a:xfrm>
          <a:custGeom>
            <a:avLst/>
            <a:gdLst>
              <a:gd name="connsiteX0" fmla="*/ 6096783 w 6096783"/>
              <a:gd name="connsiteY0" fmla="*/ 9861338 h 9861337"/>
              <a:gd name="connsiteX1" fmla="*/ 0 w 6096783"/>
              <a:gd name="connsiteY1" fmla="*/ 9861338 h 9861337"/>
              <a:gd name="connsiteX2" fmla="*/ 0 w 6096783"/>
              <a:gd name="connsiteY2" fmla="*/ 8857570 h 9861337"/>
              <a:gd name="connsiteX3" fmla="*/ 2352193 w 6096783"/>
              <a:gd name="connsiteY3" fmla="*/ 6904293 h 9861337"/>
              <a:gd name="connsiteX4" fmla="*/ 3906810 w 6096783"/>
              <a:gd name="connsiteY4" fmla="*/ 5371513 h 9861337"/>
              <a:gd name="connsiteX5" fmla="*/ 4758466 w 6096783"/>
              <a:gd name="connsiteY5" fmla="*/ 4082892 h 9861337"/>
              <a:gd name="connsiteX6" fmla="*/ 5015315 w 6096783"/>
              <a:gd name="connsiteY6" fmla="*/ 2834965 h 9861337"/>
              <a:gd name="connsiteX7" fmla="*/ 4893650 w 6096783"/>
              <a:gd name="connsiteY7" fmla="*/ 2061793 h 9861337"/>
              <a:gd name="connsiteX8" fmla="*/ 4515136 w 6096783"/>
              <a:gd name="connsiteY8" fmla="*/ 1424265 h 9861337"/>
              <a:gd name="connsiteX9" fmla="*/ 3866254 w 6096783"/>
              <a:gd name="connsiteY9" fmla="*/ 1003768 h 9861337"/>
              <a:gd name="connsiteX10" fmla="*/ 2947006 w 6096783"/>
              <a:gd name="connsiteY10" fmla="*/ 840994 h 9861337"/>
              <a:gd name="connsiteX11" fmla="*/ 1459982 w 6096783"/>
              <a:gd name="connsiteY11" fmla="*/ 1234363 h 9861337"/>
              <a:gd name="connsiteX12" fmla="*/ 283885 w 6096783"/>
              <a:gd name="connsiteY12" fmla="*/ 2224566 h 9861337"/>
              <a:gd name="connsiteX13" fmla="*/ 283885 w 6096783"/>
              <a:gd name="connsiteY13" fmla="*/ 1180105 h 9861337"/>
              <a:gd name="connsiteX14" fmla="*/ 1419427 w 6096783"/>
              <a:gd name="connsiteY14" fmla="*/ 325546 h 9861337"/>
              <a:gd name="connsiteX15" fmla="*/ 2974043 w 6096783"/>
              <a:gd name="connsiteY15" fmla="*/ 0 h 9861337"/>
              <a:gd name="connsiteX16" fmla="*/ 4285324 w 6096783"/>
              <a:gd name="connsiteY16" fmla="*/ 217031 h 9861337"/>
              <a:gd name="connsiteX17" fmla="*/ 5231609 w 6096783"/>
              <a:gd name="connsiteY17" fmla="*/ 786737 h 9861337"/>
              <a:gd name="connsiteX18" fmla="*/ 5799380 w 6096783"/>
              <a:gd name="connsiteY18" fmla="*/ 1668424 h 9861337"/>
              <a:gd name="connsiteX19" fmla="*/ 5988637 w 6096783"/>
              <a:gd name="connsiteY19" fmla="*/ 2767143 h 9861337"/>
              <a:gd name="connsiteX20" fmla="*/ 5704751 w 6096783"/>
              <a:gd name="connsiteY20" fmla="*/ 4191408 h 9861337"/>
              <a:gd name="connsiteX21" fmla="*/ 4812540 w 6096783"/>
              <a:gd name="connsiteY21" fmla="*/ 5588544 h 9861337"/>
              <a:gd name="connsiteX22" fmla="*/ 3271447 w 6096783"/>
              <a:gd name="connsiteY22" fmla="*/ 7134888 h 9861337"/>
              <a:gd name="connsiteX23" fmla="*/ 1027394 w 6096783"/>
              <a:gd name="connsiteY23" fmla="*/ 8993214 h 9861337"/>
              <a:gd name="connsiteX24" fmla="*/ 6096783 w 6096783"/>
              <a:gd name="connsiteY24" fmla="*/ 8993214 h 9861337"/>
              <a:gd name="connsiteX25" fmla="*/ 6096783 w 6096783"/>
              <a:gd name="connsiteY25" fmla="*/ 9861338 h 986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783" h="9861337" extrusionOk="0">
                <a:moveTo>
                  <a:pt x="6096783" y="9861338"/>
                </a:moveTo>
                <a:lnTo>
                  <a:pt x="0" y="9861338"/>
                </a:lnTo>
                <a:lnTo>
                  <a:pt x="0" y="8857570"/>
                </a:lnTo>
                <a:cubicBezTo>
                  <a:pt x="928261" y="8116057"/>
                  <a:pt x="1712326" y="7464965"/>
                  <a:pt x="2352193" y="6904293"/>
                </a:cubicBezTo>
                <a:cubicBezTo>
                  <a:pt x="2992049" y="6343621"/>
                  <a:pt x="3510262" y="5832703"/>
                  <a:pt x="3906810" y="5371513"/>
                </a:cubicBezTo>
                <a:cubicBezTo>
                  <a:pt x="4303330" y="4910322"/>
                  <a:pt x="4587216" y="4480792"/>
                  <a:pt x="4758466" y="4082892"/>
                </a:cubicBezTo>
                <a:cubicBezTo>
                  <a:pt x="4929690" y="3675960"/>
                  <a:pt x="5015315" y="3259993"/>
                  <a:pt x="5015315" y="2834965"/>
                </a:cubicBezTo>
                <a:cubicBezTo>
                  <a:pt x="5015315" y="2554635"/>
                  <a:pt x="4974760" y="2296911"/>
                  <a:pt x="4893650" y="2061793"/>
                </a:cubicBezTo>
                <a:cubicBezTo>
                  <a:pt x="4812540" y="1817633"/>
                  <a:pt x="4686359" y="1605125"/>
                  <a:pt x="4515136" y="1424265"/>
                </a:cubicBezTo>
                <a:cubicBezTo>
                  <a:pt x="4343885" y="1243405"/>
                  <a:pt x="4127591" y="1103241"/>
                  <a:pt x="3866254" y="1003768"/>
                </a:cubicBezTo>
                <a:cubicBezTo>
                  <a:pt x="3604891" y="895252"/>
                  <a:pt x="3298484" y="840994"/>
                  <a:pt x="2947006" y="840994"/>
                </a:cubicBezTo>
                <a:cubicBezTo>
                  <a:pt x="2406267" y="840994"/>
                  <a:pt x="1910594" y="972119"/>
                  <a:pt x="1459982" y="1234363"/>
                </a:cubicBezTo>
                <a:cubicBezTo>
                  <a:pt x="1018383" y="1487565"/>
                  <a:pt x="626351" y="1817633"/>
                  <a:pt x="283885" y="2224566"/>
                </a:cubicBezTo>
                <a:lnTo>
                  <a:pt x="283885" y="1180105"/>
                </a:lnTo>
                <a:cubicBezTo>
                  <a:pt x="599314" y="827430"/>
                  <a:pt x="977828" y="542577"/>
                  <a:pt x="1419427" y="325546"/>
                </a:cubicBezTo>
                <a:cubicBezTo>
                  <a:pt x="1861028" y="108516"/>
                  <a:pt x="2379230" y="0"/>
                  <a:pt x="2974043" y="0"/>
                </a:cubicBezTo>
                <a:cubicBezTo>
                  <a:pt x="3469707" y="0"/>
                  <a:pt x="3906810" y="72344"/>
                  <a:pt x="4285324" y="217031"/>
                </a:cubicBezTo>
                <a:cubicBezTo>
                  <a:pt x="4663838" y="352675"/>
                  <a:pt x="4979248" y="542577"/>
                  <a:pt x="5231609" y="786737"/>
                </a:cubicBezTo>
                <a:cubicBezTo>
                  <a:pt x="5483942" y="1030896"/>
                  <a:pt x="5673199" y="1324794"/>
                  <a:pt x="5799380" y="1668424"/>
                </a:cubicBezTo>
                <a:cubicBezTo>
                  <a:pt x="5925533" y="2003013"/>
                  <a:pt x="5988637" y="2369255"/>
                  <a:pt x="5988637" y="2767143"/>
                </a:cubicBezTo>
                <a:cubicBezTo>
                  <a:pt x="5988637" y="3264496"/>
                  <a:pt x="5894008" y="3739251"/>
                  <a:pt x="5704751" y="4191408"/>
                </a:cubicBezTo>
                <a:cubicBezTo>
                  <a:pt x="5515494" y="4643565"/>
                  <a:pt x="5218090" y="5109258"/>
                  <a:pt x="4812540" y="5588544"/>
                </a:cubicBezTo>
                <a:cubicBezTo>
                  <a:pt x="4415992" y="6067829"/>
                  <a:pt x="3902295" y="6583278"/>
                  <a:pt x="3271447" y="7134888"/>
                </a:cubicBezTo>
                <a:cubicBezTo>
                  <a:pt x="2649603" y="7686499"/>
                  <a:pt x="1901583" y="8305959"/>
                  <a:pt x="1027394" y="8993214"/>
                </a:cubicBezTo>
                <a:lnTo>
                  <a:pt x="6096783" y="8993214"/>
                </a:lnTo>
                <a:lnTo>
                  <a:pt x="6096783" y="9861338"/>
                </a:lnTo>
                <a:close/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Рисунок 7"/>
          <p:cNvSpPr/>
          <p:nvPr/>
        </p:nvSpPr>
        <p:spPr bwMode="auto">
          <a:xfrm>
            <a:off x="15934734" y="1609705"/>
            <a:ext cx="6132693" cy="10005971"/>
          </a:xfrm>
          <a:custGeom>
            <a:avLst/>
            <a:gdLst>
              <a:gd name="connsiteX0" fmla="*/ 6132694 w 6132693"/>
              <a:gd name="connsiteY0" fmla="*/ 7127728 h 10005971"/>
              <a:gd name="connsiteX1" fmla="*/ 5889011 w 6132693"/>
              <a:gd name="connsiteY1" fmla="*/ 8308894 h 10005971"/>
              <a:gd name="connsiteX2" fmla="*/ 5198575 w 6132693"/>
              <a:gd name="connsiteY2" fmla="*/ 9218527 h 10005971"/>
              <a:gd name="connsiteX3" fmla="*/ 4129078 w 6132693"/>
              <a:gd name="connsiteY3" fmla="*/ 9802322 h 10005971"/>
              <a:gd name="connsiteX4" fmla="*/ 2775283 w 6132693"/>
              <a:gd name="connsiteY4" fmla="*/ 10005972 h 10005971"/>
              <a:gd name="connsiteX5" fmla="*/ 1096573 w 6132693"/>
              <a:gd name="connsiteY5" fmla="*/ 9748016 h 10005971"/>
              <a:gd name="connsiteX6" fmla="*/ 0 w 6132693"/>
              <a:gd name="connsiteY6" fmla="*/ 9082761 h 10005971"/>
              <a:gd name="connsiteX7" fmla="*/ 0 w 6132693"/>
              <a:gd name="connsiteY7" fmla="*/ 8037361 h 10005971"/>
              <a:gd name="connsiteX8" fmla="*/ 1110111 w 6132693"/>
              <a:gd name="connsiteY8" fmla="*/ 8838382 h 10005971"/>
              <a:gd name="connsiteX9" fmla="*/ 2788821 w 6132693"/>
              <a:gd name="connsiteY9" fmla="*/ 9177798 h 10005971"/>
              <a:gd name="connsiteX10" fmla="*/ 4548754 w 6132693"/>
              <a:gd name="connsiteY10" fmla="*/ 8607579 h 10005971"/>
              <a:gd name="connsiteX11" fmla="*/ 5157962 w 6132693"/>
              <a:gd name="connsiteY11" fmla="*/ 7141304 h 10005971"/>
              <a:gd name="connsiteX12" fmla="*/ 4575830 w 6132693"/>
              <a:gd name="connsiteY12" fmla="*/ 5715759 h 10005971"/>
              <a:gd name="connsiteX13" fmla="*/ 2842973 w 6132693"/>
              <a:gd name="connsiteY13" fmla="*/ 5199847 h 10005971"/>
              <a:gd name="connsiteX14" fmla="*/ 1583939 w 6132693"/>
              <a:gd name="connsiteY14" fmla="*/ 5199847 h 10005971"/>
              <a:gd name="connsiteX15" fmla="*/ 1583939 w 6132693"/>
              <a:gd name="connsiteY15" fmla="*/ 4330943 h 10005971"/>
              <a:gd name="connsiteX16" fmla="*/ 2910663 w 6132693"/>
              <a:gd name="connsiteY16" fmla="*/ 4330943 h 10005971"/>
              <a:gd name="connsiteX17" fmla="*/ 4291533 w 6132693"/>
              <a:gd name="connsiteY17" fmla="*/ 3869338 h 10005971"/>
              <a:gd name="connsiteX18" fmla="*/ 4805975 w 6132693"/>
              <a:gd name="connsiteY18" fmla="*/ 2538829 h 10005971"/>
              <a:gd name="connsiteX19" fmla="*/ 4332147 w 6132693"/>
              <a:gd name="connsiteY19" fmla="*/ 1330509 h 10005971"/>
              <a:gd name="connsiteX20" fmla="*/ 2897125 w 6132693"/>
              <a:gd name="connsiteY20" fmla="*/ 841751 h 10005971"/>
              <a:gd name="connsiteX21" fmla="*/ 2057767 w 6132693"/>
              <a:gd name="connsiteY21" fmla="*/ 936787 h 10005971"/>
              <a:gd name="connsiteX22" fmla="*/ 1353794 w 6132693"/>
              <a:gd name="connsiteY22" fmla="*/ 1194743 h 10005971"/>
              <a:gd name="connsiteX23" fmla="*/ 771662 w 6132693"/>
              <a:gd name="connsiteY23" fmla="*/ 1561312 h 10005971"/>
              <a:gd name="connsiteX24" fmla="*/ 257220 w 6132693"/>
              <a:gd name="connsiteY24" fmla="*/ 2009340 h 10005971"/>
              <a:gd name="connsiteX25" fmla="*/ 257220 w 6132693"/>
              <a:gd name="connsiteY25" fmla="*/ 1004670 h 10005971"/>
              <a:gd name="connsiteX26" fmla="*/ 1367332 w 6132693"/>
              <a:gd name="connsiteY26" fmla="*/ 285109 h 10005971"/>
              <a:gd name="connsiteX27" fmla="*/ 2910663 w 6132693"/>
              <a:gd name="connsiteY27" fmla="*/ 0 h 10005971"/>
              <a:gd name="connsiteX28" fmla="*/ 4102002 w 6132693"/>
              <a:gd name="connsiteY28" fmla="*/ 190073 h 10005971"/>
              <a:gd name="connsiteX29" fmla="*/ 4995506 w 6132693"/>
              <a:gd name="connsiteY29" fmla="*/ 692408 h 10005971"/>
              <a:gd name="connsiteX30" fmla="*/ 5550562 w 6132693"/>
              <a:gd name="connsiteY30" fmla="*/ 1479852 h 10005971"/>
              <a:gd name="connsiteX31" fmla="*/ 5753631 w 6132693"/>
              <a:gd name="connsiteY31" fmla="*/ 2484522 h 10005971"/>
              <a:gd name="connsiteX32" fmla="*/ 5604714 w 6132693"/>
              <a:gd name="connsiteY32" fmla="*/ 3367003 h 10005971"/>
              <a:gd name="connsiteX33" fmla="*/ 5198575 w 6132693"/>
              <a:gd name="connsiteY33" fmla="*/ 4032257 h 10005971"/>
              <a:gd name="connsiteX34" fmla="*/ 4629982 w 6132693"/>
              <a:gd name="connsiteY34" fmla="*/ 4480286 h 10005971"/>
              <a:gd name="connsiteX35" fmla="*/ 3980160 w 6132693"/>
              <a:gd name="connsiteY35" fmla="*/ 4724665 h 10005971"/>
              <a:gd name="connsiteX36" fmla="*/ 4792437 w 6132693"/>
              <a:gd name="connsiteY36" fmla="*/ 4982621 h 10005971"/>
              <a:gd name="connsiteX37" fmla="*/ 5482872 w 6132693"/>
              <a:gd name="connsiteY37" fmla="*/ 5484956 h 10005971"/>
              <a:gd name="connsiteX38" fmla="*/ 5956700 w 6132693"/>
              <a:gd name="connsiteY38" fmla="*/ 6204517 h 10005971"/>
              <a:gd name="connsiteX39" fmla="*/ 6132694 w 6132693"/>
              <a:gd name="connsiteY39" fmla="*/ 7127728 h 1000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32693" h="10005971" extrusionOk="0">
                <a:moveTo>
                  <a:pt x="6132694" y="7127728"/>
                </a:moveTo>
                <a:cubicBezTo>
                  <a:pt x="6132694" y="7562180"/>
                  <a:pt x="6051466" y="7955902"/>
                  <a:pt x="5889011" y="8308894"/>
                </a:cubicBezTo>
                <a:cubicBezTo>
                  <a:pt x="5726555" y="8661886"/>
                  <a:pt x="5496410" y="8965106"/>
                  <a:pt x="5198575" y="9218527"/>
                </a:cubicBezTo>
                <a:cubicBezTo>
                  <a:pt x="4900741" y="9471949"/>
                  <a:pt x="4544233" y="9666556"/>
                  <a:pt x="4129078" y="9802322"/>
                </a:cubicBezTo>
                <a:cubicBezTo>
                  <a:pt x="3722939" y="9938089"/>
                  <a:pt x="3271666" y="10005972"/>
                  <a:pt x="2775283" y="10005972"/>
                </a:cubicBezTo>
                <a:cubicBezTo>
                  <a:pt x="2125457" y="10005972"/>
                  <a:pt x="1565890" y="9919978"/>
                  <a:pt x="1096573" y="9748016"/>
                </a:cubicBezTo>
                <a:cubicBezTo>
                  <a:pt x="627258" y="9566985"/>
                  <a:pt x="261734" y="9345251"/>
                  <a:pt x="0" y="9082761"/>
                </a:cubicBezTo>
                <a:lnTo>
                  <a:pt x="0" y="8037361"/>
                </a:lnTo>
                <a:cubicBezTo>
                  <a:pt x="279785" y="8345089"/>
                  <a:pt x="649821" y="8612114"/>
                  <a:pt x="1110111" y="8838382"/>
                </a:cubicBezTo>
                <a:cubicBezTo>
                  <a:pt x="1579428" y="9064650"/>
                  <a:pt x="2138994" y="9177798"/>
                  <a:pt x="2788821" y="9177798"/>
                </a:cubicBezTo>
                <a:cubicBezTo>
                  <a:pt x="3555963" y="9177798"/>
                  <a:pt x="4142616" y="8987725"/>
                  <a:pt x="4548754" y="8607579"/>
                </a:cubicBezTo>
                <a:cubicBezTo>
                  <a:pt x="4954892" y="8227434"/>
                  <a:pt x="5157962" y="7738676"/>
                  <a:pt x="5157962" y="7141304"/>
                </a:cubicBezTo>
                <a:cubicBezTo>
                  <a:pt x="5157962" y="6534891"/>
                  <a:pt x="4963909" y="6059709"/>
                  <a:pt x="4575830" y="5715759"/>
                </a:cubicBezTo>
                <a:cubicBezTo>
                  <a:pt x="4187751" y="5371808"/>
                  <a:pt x="3610114" y="5199847"/>
                  <a:pt x="2842973" y="5199847"/>
                </a:cubicBezTo>
                <a:lnTo>
                  <a:pt x="1583939" y="5199847"/>
                </a:lnTo>
                <a:lnTo>
                  <a:pt x="1583939" y="4330943"/>
                </a:lnTo>
                <a:lnTo>
                  <a:pt x="2910663" y="4330943"/>
                </a:lnTo>
                <a:cubicBezTo>
                  <a:pt x="3488273" y="4330943"/>
                  <a:pt x="3948563" y="4177065"/>
                  <a:pt x="4291533" y="3869338"/>
                </a:cubicBezTo>
                <a:cubicBezTo>
                  <a:pt x="4634504" y="3552541"/>
                  <a:pt x="4805975" y="3109047"/>
                  <a:pt x="4805975" y="2538829"/>
                </a:cubicBezTo>
                <a:cubicBezTo>
                  <a:pt x="4805975" y="2050070"/>
                  <a:pt x="4648014" y="1647298"/>
                  <a:pt x="4332147" y="1330509"/>
                </a:cubicBezTo>
                <a:cubicBezTo>
                  <a:pt x="4025269" y="1004670"/>
                  <a:pt x="3546946" y="841751"/>
                  <a:pt x="2897125" y="841751"/>
                </a:cubicBezTo>
                <a:cubicBezTo>
                  <a:pt x="2590260" y="841751"/>
                  <a:pt x="2310477" y="873430"/>
                  <a:pt x="2057767" y="936787"/>
                </a:cubicBezTo>
                <a:cubicBezTo>
                  <a:pt x="1805059" y="1000146"/>
                  <a:pt x="1570401" y="1086130"/>
                  <a:pt x="1353794" y="1194743"/>
                </a:cubicBezTo>
                <a:cubicBezTo>
                  <a:pt x="1146214" y="1294306"/>
                  <a:pt x="952169" y="1416495"/>
                  <a:pt x="771662" y="1561312"/>
                </a:cubicBezTo>
                <a:cubicBezTo>
                  <a:pt x="591158" y="1697078"/>
                  <a:pt x="419675" y="1846421"/>
                  <a:pt x="257220" y="2009340"/>
                </a:cubicBezTo>
                <a:lnTo>
                  <a:pt x="257220" y="1004670"/>
                </a:lnTo>
                <a:cubicBezTo>
                  <a:pt x="555055" y="715035"/>
                  <a:pt x="925093" y="475182"/>
                  <a:pt x="1367332" y="285109"/>
                </a:cubicBezTo>
                <a:cubicBezTo>
                  <a:pt x="1809573" y="95037"/>
                  <a:pt x="2324015" y="0"/>
                  <a:pt x="2910663" y="0"/>
                </a:cubicBezTo>
                <a:cubicBezTo>
                  <a:pt x="3352893" y="0"/>
                  <a:pt x="3750015" y="63357"/>
                  <a:pt x="4102002" y="190073"/>
                </a:cubicBezTo>
                <a:cubicBezTo>
                  <a:pt x="4453988" y="307736"/>
                  <a:pt x="4751823" y="475182"/>
                  <a:pt x="4995506" y="692408"/>
                </a:cubicBezTo>
                <a:cubicBezTo>
                  <a:pt x="5239189" y="909634"/>
                  <a:pt x="5424199" y="1172116"/>
                  <a:pt x="5550562" y="1479852"/>
                </a:cubicBezTo>
                <a:cubicBezTo>
                  <a:pt x="5685941" y="1787588"/>
                  <a:pt x="5753631" y="2122480"/>
                  <a:pt x="5753631" y="2484522"/>
                </a:cubicBezTo>
                <a:cubicBezTo>
                  <a:pt x="5753631" y="2819403"/>
                  <a:pt x="5703974" y="3113582"/>
                  <a:pt x="5604714" y="3367003"/>
                </a:cubicBezTo>
                <a:cubicBezTo>
                  <a:pt x="5505427" y="3620424"/>
                  <a:pt x="5370047" y="3842185"/>
                  <a:pt x="5198575" y="4032257"/>
                </a:cubicBezTo>
                <a:cubicBezTo>
                  <a:pt x="5036120" y="4213288"/>
                  <a:pt x="4846589" y="4362631"/>
                  <a:pt x="4629982" y="4480286"/>
                </a:cubicBezTo>
                <a:cubicBezTo>
                  <a:pt x="4422391" y="4588899"/>
                  <a:pt x="4205784" y="4670359"/>
                  <a:pt x="3980160" y="4724665"/>
                </a:cubicBezTo>
                <a:cubicBezTo>
                  <a:pt x="4259936" y="4769930"/>
                  <a:pt x="4530695" y="4855897"/>
                  <a:pt x="4792437" y="4982621"/>
                </a:cubicBezTo>
                <a:cubicBezTo>
                  <a:pt x="5054153" y="5109346"/>
                  <a:pt x="5284325" y="5276772"/>
                  <a:pt x="5482872" y="5484956"/>
                </a:cubicBezTo>
                <a:cubicBezTo>
                  <a:pt x="5681420" y="5684071"/>
                  <a:pt x="5839353" y="5923943"/>
                  <a:pt x="5956700" y="6204517"/>
                </a:cubicBezTo>
                <a:cubicBezTo>
                  <a:pt x="6074020" y="6476050"/>
                  <a:pt x="6132694" y="6783777"/>
                  <a:pt x="6132694" y="7127728"/>
                </a:cubicBezTo>
                <a:close/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Рисунок 9"/>
          <p:cNvSpPr/>
          <p:nvPr/>
        </p:nvSpPr>
        <p:spPr bwMode="auto">
          <a:xfrm>
            <a:off x="15645256" y="1761114"/>
            <a:ext cx="6711648" cy="9716708"/>
          </a:xfrm>
          <a:custGeom>
            <a:avLst/>
            <a:gdLst>
              <a:gd name="connsiteX0" fmla="*/ 5382879 w 6711648"/>
              <a:gd name="connsiteY0" fmla="*/ 7331575 h 9716708"/>
              <a:gd name="connsiteX1" fmla="*/ 5382879 w 6711648"/>
              <a:gd name="connsiteY1" fmla="*/ 9716709 h 9716708"/>
              <a:gd name="connsiteX2" fmla="*/ 4474434 w 6711648"/>
              <a:gd name="connsiteY2" fmla="*/ 9716709 h 9716708"/>
              <a:gd name="connsiteX3" fmla="*/ 4474434 w 6711648"/>
              <a:gd name="connsiteY3" fmla="*/ 7331575 h 9716708"/>
              <a:gd name="connsiteX4" fmla="*/ 0 w 6711648"/>
              <a:gd name="connsiteY4" fmla="*/ 7331575 h 9716708"/>
              <a:gd name="connsiteX5" fmla="*/ 0 w 6711648"/>
              <a:gd name="connsiteY5" fmla="*/ 6667532 h 9716708"/>
              <a:gd name="connsiteX6" fmla="*/ 4203256 w 6711648"/>
              <a:gd name="connsiteY6" fmla="*/ 0 h 9716708"/>
              <a:gd name="connsiteX7" fmla="*/ 5382879 w 6711648"/>
              <a:gd name="connsiteY7" fmla="*/ 0 h 9716708"/>
              <a:gd name="connsiteX8" fmla="*/ 5382879 w 6711648"/>
              <a:gd name="connsiteY8" fmla="*/ 6545565 h 9716708"/>
              <a:gd name="connsiteX9" fmla="*/ 6711649 w 6711648"/>
              <a:gd name="connsiteY9" fmla="*/ 6545565 h 9716708"/>
              <a:gd name="connsiteX10" fmla="*/ 6711649 w 6711648"/>
              <a:gd name="connsiteY10" fmla="*/ 7331575 h 9716708"/>
              <a:gd name="connsiteX11" fmla="*/ 5382879 w 6711648"/>
              <a:gd name="connsiteY11" fmla="*/ 7331575 h 9716708"/>
              <a:gd name="connsiteX12" fmla="*/ 4474434 w 6711648"/>
              <a:gd name="connsiteY12" fmla="*/ 6545565 h 9716708"/>
              <a:gd name="connsiteX13" fmla="*/ 4474434 w 6711648"/>
              <a:gd name="connsiteY13" fmla="*/ 1029944 h 9716708"/>
              <a:gd name="connsiteX14" fmla="*/ 962679 w 6711648"/>
              <a:gd name="connsiteY14" fmla="*/ 6545565 h 9716708"/>
              <a:gd name="connsiteX15" fmla="*/ 4474434 w 6711648"/>
              <a:gd name="connsiteY15" fmla="*/ 6545565 h 971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1648" h="9716708" extrusionOk="0">
                <a:moveTo>
                  <a:pt x="5382879" y="7331575"/>
                </a:moveTo>
                <a:lnTo>
                  <a:pt x="5382879" y="9716709"/>
                </a:lnTo>
                <a:lnTo>
                  <a:pt x="4474434" y="9716709"/>
                </a:lnTo>
                <a:lnTo>
                  <a:pt x="4474434" y="7331575"/>
                </a:lnTo>
                <a:lnTo>
                  <a:pt x="0" y="7331575"/>
                </a:lnTo>
                <a:lnTo>
                  <a:pt x="0" y="6667532"/>
                </a:lnTo>
                <a:lnTo>
                  <a:pt x="4203256" y="0"/>
                </a:lnTo>
                <a:lnTo>
                  <a:pt x="5382879" y="0"/>
                </a:lnTo>
                <a:lnTo>
                  <a:pt x="5382879" y="6545565"/>
                </a:lnTo>
                <a:lnTo>
                  <a:pt x="6711649" y="6545565"/>
                </a:lnTo>
                <a:lnTo>
                  <a:pt x="6711649" y="7331575"/>
                </a:lnTo>
                <a:lnTo>
                  <a:pt x="5382879" y="7331575"/>
                </a:lnTo>
                <a:close/>
                <a:moveTo>
                  <a:pt x="4474434" y="6545565"/>
                </a:moveTo>
                <a:lnTo>
                  <a:pt x="4474434" y="1029944"/>
                </a:lnTo>
                <a:lnTo>
                  <a:pt x="962679" y="6545565"/>
                </a:lnTo>
                <a:lnTo>
                  <a:pt x="4474434" y="6545565"/>
                </a:lnTo>
                <a:close/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0" y="-1336"/>
            <a:ext cx="24382413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Рисунок 11"/>
          <p:cNvSpPr/>
          <p:nvPr/>
        </p:nvSpPr>
        <p:spPr bwMode="auto">
          <a:xfrm>
            <a:off x="16025385" y="1685411"/>
            <a:ext cx="5951390" cy="9861337"/>
          </a:xfrm>
          <a:custGeom>
            <a:avLst/>
            <a:gdLst>
              <a:gd name="connsiteX0" fmla="*/ 5951390 w 5951390"/>
              <a:gd name="connsiteY0" fmla="*/ 6578747 h 9861337"/>
              <a:gd name="connsiteX1" fmla="*/ 5720927 w 5951390"/>
              <a:gd name="connsiteY1" fmla="*/ 7908061 h 9861337"/>
              <a:gd name="connsiteX2" fmla="*/ 5070206 w 5951390"/>
              <a:gd name="connsiteY2" fmla="*/ 8938957 h 9861337"/>
              <a:gd name="connsiteX3" fmla="*/ 4026341 w 5951390"/>
              <a:gd name="connsiteY3" fmla="*/ 9617178 h 9861337"/>
              <a:gd name="connsiteX4" fmla="*/ 2616445 w 5951390"/>
              <a:gd name="connsiteY4" fmla="*/ 9861338 h 9861337"/>
              <a:gd name="connsiteX5" fmla="*/ 1070978 w 5951390"/>
              <a:gd name="connsiteY5" fmla="*/ 9617178 h 9861337"/>
              <a:gd name="connsiteX6" fmla="*/ 0 w 5951390"/>
              <a:gd name="connsiteY6" fmla="*/ 9006779 h 9861337"/>
              <a:gd name="connsiteX7" fmla="*/ 0 w 5951390"/>
              <a:gd name="connsiteY7" fmla="*/ 7975883 h 9861337"/>
              <a:gd name="connsiteX8" fmla="*/ 1057421 w 5951390"/>
              <a:gd name="connsiteY8" fmla="*/ 8721926 h 9861337"/>
              <a:gd name="connsiteX9" fmla="*/ 2616445 w 5951390"/>
              <a:gd name="connsiteY9" fmla="*/ 9033908 h 9861337"/>
              <a:gd name="connsiteX10" fmla="*/ 3646753 w 5951390"/>
              <a:gd name="connsiteY10" fmla="*/ 8857570 h 9861337"/>
              <a:gd name="connsiteX11" fmla="*/ 4392371 w 5951390"/>
              <a:gd name="connsiteY11" fmla="*/ 8342122 h 9861337"/>
              <a:gd name="connsiteX12" fmla="*/ 4839742 w 5951390"/>
              <a:gd name="connsiteY12" fmla="*/ 7568950 h 9861337"/>
              <a:gd name="connsiteX13" fmla="*/ 4988866 w 5951390"/>
              <a:gd name="connsiteY13" fmla="*/ 6592311 h 9861337"/>
              <a:gd name="connsiteX14" fmla="*/ 4826185 w 5951390"/>
              <a:gd name="connsiteY14" fmla="*/ 5588544 h 9861337"/>
              <a:gd name="connsiteX15" fmla="*/ 4365258 w 5951390"/>
              <a:gd name="connsiteY15" fmla="*/ 4896758 h 9861337"/>
              <a:gd name="connsiteX16" fmla="*/ 3660310 w 5951390"/>
              <a:gd name="connsiteY16" fmla="*/ 4503390 h 9861337"/>
              <a:gd name="connsiteX17" fmla="*/ 2792682 w 5951390"/>
              <a:gd name="connsiteY17" fmla="*/ 4367745 h 9861337"/>
              <a:gd name="connsiteX18" fmla="*/ 1721698 w 5951390"/>
              <a:gd name="connsiteY18" fmla="*/ 4571212 h 9861337"/>
              <a:gd name="connsiteX19" fmla="*/ 1070978 w 5951390"/>
              <a:gd name="connsiteY19" fmla="*/ 4978145 h 9861337"/>
              <a:gd name="connsiteX20" fmla="*/ 338916 w 5951390"/>
              <a:gd name="connsiteY20" fmla="*/ 4978145 h 9861337"/>
              <a:gd name="connsiteX21" fmla="*/ 338916 w 5951390"/>
              <a:gd name="connsiteY21" fmla="*/ 0 h 9861337"/>
              <a:gd name="connsiteX22" fmla="*/ 5544690 w 5951390"/>
              <a:gd name="connsiteY22" fmla="*/ 0 h 9861337"/>
              <a:gd name="connsiteX23" fmla="*/ 5544690 w 5951390"/>
              <a:gd name="connsiteY23" fmla="*/ 868123 h 9861337"/>
              <a:gd name="connsiteX24" fmla="*/ 1179431 w 5951390"/>
              <a:gd name="connsiteY24" fmla="*/ 868123 h 9861337"/>
              <a:gd name="connsiteX25" fmla="*/ 1179431 w 5951390"/>
              <a:gd name="connsiteY25" fmla="*/ 4096457 h 9861337"/>
              <a:gd name="connsiteX26" fmla="*/ 1897935 w 5951390"/>
              <a:gd name="connsiteY26" fmla="*/ 3730217 h 9861337"/>
              <a:gd name="connsiteX27" fmla="*/ 2941806 w 5951390"/>
              <a:gd name="connsiteY27" fmla="*/ 3567444 h 9861337"/>
              <a:gd name="connsiteX28" fmla="*/ 4107681 w 5951390"/>
              <a:gd name="connsiteY28" fmla="*/ 3757346 h 9861337"/>
              <a:gd name="connsiteX29" fmla="*/ 5070206 w 5951390"/>
              <a:gd name="connsiteY29" fmla="*/ 4313488 h 9861337"/>
              <a:gd name="connsiteX30" fmla="*/ 5707370 w 5951390"/>
              <a:gd name="connsiteY30" fmla="*/ 5262997 h 9861337"/>
              <a:gd name="connsiteX31" fmla="*/ 5951390 w 5951390"/>
              <a:gd name="connsiteY31" fmla="*/ 6578747 h 986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51390" h="9861337" extrusionOk="0">
                <a:moveTo>
                  <a:pt x="5951390" y="6578747"/>
                </a:moveTo>
                <a:cubicBezTo>
                  <a:pt x="5951390" y="7058032"/>
                  <a:pt x="5874578" y="7501128"/>
                  <a:pt x="5720927" y="7908061"/>
                </a:cubicBezTo>
                <a:cubicBezTo>
                  <a:pt x="5576304" y="8305959"/>
                  <a:pt x="5359424" y="8649573"/>
                  <a:pt x="5070206" y="8938957"/>
                </a:cubicBezTo>
                <a:cubicBezTo>
                  <a:pt x="4790043" y="9228340"/>
                  <a:pt x="4442070" y="9454405"/>
                  <a:pt x="4026341" y="9617178"/>
                </a:cubicBezTo>
                <a:cubicBezTo>
                  <a:pt x="3610584" y="9779951"/>
                  <a:pt x="3140628" y="9861338"/>
                  <a:pt x="2616445" y="9861338"/>
                </a:cubicBezTo>
                <a:cubicBezTo>
                  <a:pt x="2019946" y="9861338"/>
                  <a:pt x="1504792" y="9779951"/>
                  <a:pt x="1070978" y="9617178"/>
                </a:cubicBezTo>
                <a:cubicBezTo>
                  <a:pt x="637164" y="9445371"/>
                  <a:pt x="280173" y="9241904"/>
                  <a:pt x="0" y="9006779"/>
                </a:cubicBezTo>
                <a:lnTo>
                  <a:pt x="0" y="7975883"/>
                </a:lnTo>
                <a:cubicBezTo>
                  <a:pt x="289209" y="8265266"/>
                  <a:pt x="641683" y="8513929"/>
                  <a:pt x="1057421" y="8721926"/>
                </a:cubicBezTo>
                <a:cubicBezTo>
                  <a:pt x="1482198" y="8929923"/>
                  <a:pt x="2001872" y="9033908"/>
                  <a:pt x="2616445" y="9033908"/>
                </a:cubicBezTo>
                <a:cubicBezTo>
                  <a:pt x="3005061" y="9033908"/>
                  <a:pt x="3348507" y="8975120"/>
                  <a:pt x="3646753" y="8857570"/>
                </a:cubicBezTo>
                <a:cubicBezTo>
                  <a:pt x="3945001" y="8730960"/>
                  <a:pt x="4193522" y="8559153"/>
                  <a:pt x="4392371" y="8342122"/>
                </a:cubicBezTo>
                <a:cubicBezTo>
                  <a:pt x="4591194" y="8125091"/>
                  <a:pt x="4740318" y="7867367"/>
                  <a:pt x="4839742" y="7568950"/>
                </a:cubicBezTo>
                <a:cubicBezTo>
                  <a:pt x="4939140" y="7270533"/>
                  <a:pt x="4988866" y="6944986"/>
                  <a:pt x="4988866" y="6592311"/>
                </a:cubicBezTo>
                <a:cubicBezTo>
                  <a:pt x="4988866" y="6203474"/>
                  <a:pt x="4934639" y="5868866"/>
                  <a:pt x="4826185" y="5588544"/>
                </a:cubicBezTo>
                <a:cubicBezTo>
                  <a:pt x="4717732" y="5308221"/>
                  <a:pt x="4564081" y="5077626"/>
                  <a:pt x="4365258" y="4896758"/>
                </a:cubicBezTo>
                <a:cubicBezTo>
                  <a:pt x="4166408" y="4715890"/>
                  <a:pt x="3931444" y="4584776"/>
                  <a:pt x="3660310" y="4503390"/>
                </a:cubicBezTo>
                <a:cubicBezTo>
                  <a:pt x="3398205" y="4412969"/>
                  <a:pt x="3109014" y="4367745"/>
                  <a:pt x="2792682" y="4367745"/>
                </a:cubicBezTo>
                <a:cubicBezTo>
                  <a:pt x="2358863" y="4367745"/>
                  <a:pt x="2001872" y="4435568"/>
                  <a:pt x="1721698" y="4571212"/>
                </a:cubicBezTo>
                <a:cubicBezTo>
                  <a:pt x="1441528" y="4697822"/>
                  <a:pt x="1224621" y="4833467"/>
                  <a:pt x="1070978" y="4978145"/>
                </a:cubicBezTo>
                <a:lnTo>
                  <a:pt x="338916" y="4978145"/>
                </a:lnTo>
                <a:lnTo>
                  <a:pt x="338916" y="0"/>
                </a:lnTo>
                <a:lnTo>
                  <a:pt x="5544690" y="0"/>
                </a:lnTo>
                <a:lnTo>
                  <a:pt x="5544690" y="868123"/>
                </a:lnTo>
                <a:lnTo>
                  <a:pt x="1179431" y="868123"/>
                </a:lnTo>
                <a:lnTo>
                  <a:pt x="1179431" y="4096457"/>
                </a:lnTo>
                <a:cubicBezTo>
                  <a:pt x="1369225" y="3960812"/>
                  <a:pt x="1608728" y="3838733"/>
                  <a:pt x="1897935" y="3730217"/>
                </a:cubicBezTo>
                <a:cubicBezTo>
                  <a:pt x="2187146" y="3621702"/>
                  <a:pt x="2535100" y="3567444"/>
                  <a:pt x="2941806" y="3567444"/>
                </a:cubicBezTo>
                <a:cubicBezTo>
                  <a:pt x="3357535" y="3567444"/>
                  <a:pt x="3746151" y="3630736"/>
                  <a:pt x="4107681" y="3757346"/>
                </a:cubicBezTo>
                <a:cubicBezTo>
                  <a:pt x="4478212" y="3874895"/>
                  <a:pt x="4799072" y="4060294"/>
                  <a:pt x="5070206" y="4313488"/>
                </a:cubicBezTo>
                <a:cubicBezTo>
                  <a:pt x="5341340" y="4566681"/>
                  <a:pt x="5553719" y="4883194"/>
                  <a:pt x="5707370" y="5262997"/>
                </a:cubicBezTo>
                <a:cubicBezTo>
                  <a:pt x="5870050" y="5633768"/>
                  <a:pt x="5951390" y="6072332"/>
                  <a:pt x="5951390" y="6578747"/>
                </a:cubicBezTo>
                <a:close/>
              </a:path>
            </a:pathLst>
          </a:custGeom>
          <a:noFill/>
          <a:ln w="635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0"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0"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rcRect t="16907"/>
          <a:stretch/>
        </p:blipFill>
        <p:spPr bwMode="auto"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бложка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Placeholder 5"/>
          <p:cNvPicPr>
            <a:picLocks noChangeAspect="1"/>
          </p:cNvPicPr>
          <p:nvPr userDrawn="1"/>
        </p:nvPicPr>
        <p:blipFill>
          <a:blip r:embed="rId2"/>
          <a:srcRect t="8294" b="4658"/>
          <a:stretch/>
        </p:blipFill>
        <p:spPr bwMode="auto">
          <a:xfrm>
            <a:off x="7907337" y="3170238"/>
            <a:ext cx="16475074" cy="9552431"/>
          </a:xfrm>
          <a:prstGeom prst="rect">
            <a:avLst/>
          </a:prstGeom>
        </p:spPr>
      </p:pic>
      <p:pic>
        <p:nvPicPr>
          <p:cNvPr id="5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75040" y="973876"/>
            <a:ext cx="4485236" cy="578157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938213" y="2714367"/>
            <a:ext cx="14126140" cy="6768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199"/>
              </a:lnSpc>
              <a:spcBef>
                <a:spcPts val="0"/>
              </a:spcBef>
              <a:buNone/>
              <a:defRPr sz="12000">
                <a:latin typeface="Georgia"/>
              </a:defRPr>
            </a:lvl1pPr>
            <a:lvl2pPr marL="0" indent="0">
              <a:spcBef>
                <a:spcPts val="3400"/>
              </a:spcBef>
              <a:buNone/>
              <a:defRPr sz="5000"/>
            </a:lvl2pPr>
          </a:lstStyle>
          <a:p>
            <a:pPr lvl="0">
              <a:defRPr/>
            </a:pPr>
            <a:r>
              <a:rPr lang="ru-RU"/>
              <a:t>Заголовок презентации</a:t>
            </a:r>
            <a:endParaRPr/>
          </a:p>
          <a:p>
            <a:pPr lvl="1">
              <a:defRPr/>
            </a:pPr>
            <a:r>
              <a:rPr lang="ru-RU"/>
              <a:t>Подзаголовок презентации</a:t>
            </a:r>
            <a:endParaRPr/>
          </a:p>
        </p:txBody>
      </p:sp>
      <p:sp>
        <p:nvSpPr>
          <p:cNvPr id="7" name="TextBox 17"/>
          <p:cNvSpPr txBox="1"/>
          <p:nvPr userDrawn="1"/>
        </p:nvSpPr>
        <p:spPr bwMode="auto">
          <a:xfrm>
            <a:off x="922338" y="11582400"/>
            <a:ext cx="6264524" cy="12994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defRPr/>
            </a:pPr>
            <a:r>
              <a:rPr lang="en-US" sz="5000"/>
              <a:t>education.yandex.ru</a:t>
            </a:r>
            <a:endParaRPr lang="ru-RU" sz="5000"/>
          </a:p>
        </p:txBody>
      </p:sp>
      <p:pic>
        <p:nvPicPr>
          <p:cNvPr id="8" name="Рисунок 4"/>
          <p:cNvPicPr>
            <a:picLocks noChangeAspect="1"/>
          </p:cNvPicPr>
          <p:nvPr userDrawn="1"/>
        </p:nvPicPr>
        <p:blipFill>
          <a:blip r:embed="rId4"/>
          <a:srcRect l="24939" t="6079" r="18847"/>
          <a:stretch/>
        </p:blipFill>
        <p:spPr bwMode="auto">
          <a:xfrm>
            <a:off x="6080751" y="834190"/>
            <a:ext cx="13706266" cy="12881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grpSp>
        <p:nvGrpSpPr>
          <p:cNvPr id="5" name="Group 1"/>
          <p:cNvGrpSpPr/>
          <p:nvPr userDrawn="1"/>
        </p:nvGrpSpPr>
        <p:grpSpPr bwMode="auto"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6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/>
          <a:srcRect r="27750"/>
          <a:stretch/>
        </p:blipFill>
        <p:spPr bwMode="auto"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 r="9272"/>
          <a:stretch/>
        </p:blipFill>
        <p:spPr bwMode="auto"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rcRect t="16907"/>
          <a:stretch/>
        </p:blipFill>
        <p:spPr bwMode="auto"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grpSp>
        <p:nvGrpSpPr>
          <p:cNvPr id="5" name="Group 1"/>
          <p:cNvGrpSpPr/>
          <p:nvPr userDrawn="1"/>
        </p:nvGrpSpPr>
        <p:grpSpPr bwMode="auto"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6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/>
          <a:srcRect r="27750"/>
          <a:stretch/>
        </p:blipFill>
        <p:spPr bwMode="auto"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 r="9272"/>
          <a:stretch/>
        </p:blipFill>
        <p:spPr bwMode="auto"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300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385072" y="1866900"/>
            <a:ext cx="8851900" cy="967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40679" y="939565"/>
            <a:ext cx="10637140" cy="1183686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708306" y="615949"/>
            <a:ext cx="6523775" cy="124841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006115" y="909432"/>
            <a:ext cx="12738100" cy="13487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526158" y="1267255"/>
            <a:ext cx="10752938" cy="108331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746271" y="419100"/>
            <a:ext cx="3810000" cy="12877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449398" y="1111250"/>
            <a:ext cx="9207500" cy="1149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385072" y="1397000"/>
            <a:ext cx="9385300" cy="1092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 userDrawn="1"/>
        </p:nvPicPr>
        <p:blipFill>
          <a:blip r:embed="rId2"/>
          <a:srcRect t="16907"/>
          <a:stretch/>
        </p:blipFill>
        <p:spPr bwMode="auto"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20740" y="939800"/>
            <a:ext cx="10642600" cy="1183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700145" y="615950"/>
            <a:ext cx="6527800" cy="12484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014537" y="902576"/>
            <a:ext cx="12738100" cy="13487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537156" y="1263650"/>
            <a:ext cx="10756900" cy="10833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738007" y="419100"/>
            <a:ext cx="3810000" cy="12877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456294" y="1111250"/>
            <a:ext cx="9207500" cy="1149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376220" y="1397000"/>
            <a:ext cx="9385300" cy="1092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919392" y="939800"/>
            <a:ext cx="10642600" cy="1183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689806" y="615950"/>
            <a:ext cx="6527800" cy="12484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029780" y="921123"/>
            <a:ext cx="12738100" cy="13487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grpSp>
        <p:nvGrpSpPr>
          <p:cNvPr id="5" name="Group 1"/>
          <p:cNvGrpSpPr/>
          <p:nvPr userDrawn="1"/>
        </p:nvGrpSpPr>
        <p:grpSpPr bwMode="auto"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6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544776" y="1258570"/>
            <a:ext cx="10756900" cy="10833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269913" y="0"/>
            <a:ext cx="111125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893394" y="776305"/>
            <a:ext cx="11151462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269913" y="0"/>
            <a:ext cx="111125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743906" y="419100"/>
            <a:ext cx="3810000" cy="128777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457546" y="1111250"/>
            <a:ext cx="9207500" cy="1149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4" y="776305"/>
            <a:ext cx="12379262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375606" y="1397000"/>
            <a:ext cx="9385300" cy="1092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b="1"/>
          </a:p>
        </p:txBody>
      </p: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/>
          <a:srcRect l="54409"/>
          <a:stretch/>
        </p:blipFill>
        <p:spPr bwMode="auto">
          <a:xfrm>
            <a:off x="7492778" y="0"/>
            <a:ext cx="16889635" cy="13717336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922339" y="776305"/>
            <a:ext cx="11593511" cy="497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9800"/>
              </a:lnSpc>
              <a:spcBef>
                <a:spcPts val="0"/>
              </a:spcBef>
              <a:buNone/>
              <a:defRPr sz="9000">
                <a:latin typeface="Georgia"/>
              </a:defRPr>
            </a:lvl1pPr>
            <a:lvl2pPr marL="0" indent="0">
              <a:lnSpc>
                <a:spcPct val="100000"/>
              </a:lnSpc>
              <a:spcBef>
                <a:spcPts val="2200"/>
              </a:spcBef>
              <a:buNone/>
              <a:defRPr sz="5400"/>
            </a:lvl2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</p:txBody>
      </p:sp>
      <p:pic>
        <p:nvPicPr>
          <p:cNvPr id="7" name="Рисунок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4110580" y="5141468"/>
            <a:ext cx="9089718" cy="64823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mage"/>
          <p:cNvSpPr>
            <a:spLocks noGrp="1"/>
          </p:cNvSpPr>
          <p:nvPr>
            <p:ph type="pic" sz="half" idx="13"/>
          </p:nvPr>
        </p:nvSpPr>
        <p:spPr bwMode="auto">
          <a:xfrm>
            <a:off x="15737369" y="-34926"/>
            <a:ext cx="8645043" cy="13750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82"/>
            <a:ext cx="8626475" cy="13715917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29179" y="3234188"/>
            <a:ext cx="6959424" cy="76231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688194"/>
            <a:ext cx="6967109" cy="22905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82"/>
            <a:ext cx="8626475" cy="13715917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688194"/>
            <a:ext cx="6967109" cy="22905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6" hasCustomPrompt="1"/>
          </p:nvPr>
        </p:nvSpPr>
        <p:spPr bwMode="auto">
          <a:xfrm>
            <a:off x="940229" y="3234188"/>
            <a:ext cx="696710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82"/>
            <a:ext cx="8626475" cy="13715917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688194"/>
            <a:ext cx="6967109" cy="22905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6" hasCustomPrompt="1"/>
          </p:nvPr>
        </p:nvSpPr>
        <p:spPr bwMode="auto">
          <a:xfrm>
            <a:off x="940229" y="3885117"/>
            <a:ext cx="696710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82"/>
            <a:ext cx="8642961" cy="13715917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459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600" y="8909535"/>
            <a:ext cx="7067604" cy="289803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90" y="12824619"/>
            <a:ext cx="428624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00" indent="-7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688194"/>
            <a:ext cx="6967109" cy="229054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39626" y="3186114"/>
            <a:ext cx="6967712" cy="9540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Image"/>
          <p:cNvSpPr>
            <a:spLocks noGrp="1"/>
          </p:cNvSpPr>
          <p:nvPr>
            <p:ph type="pic" idx="15"/>
          </p:nvPr>
        </p:nvSpPr>
        <p:spPr bwMode="auto">
          <a:xfrm>
            <a:off x="8626475" y="3118754"/>
            <a:ext cx="14798675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6" name="Image"/>
          <p:cNvSpPr>
            <a:spLocks noGrp="1"/>
          </p:cNvSpPr>
          <p:nvPr>
            <p:ph type="pic" idx="15"/>
          </p:nvPr>
        </p:nvSpPr>
        <p:spPr bwMode="auto">
          <a:xfrm>
            <a:off x="8626475" y="3118754"/>
            <a:ext cx="1480923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Image"/>
          <p:cNvSpPr>
            <a:spLocks noGrp="1"/>
          </p:cNvSpPr>
          <p:nvPr>
            <p:ph type="pic" idx="14"/>
          </p:nvPr>
        </p:nvSpPr>
        <p:spPr bwMode="auto"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46707" y="3118754"/>
            <a:ext cx="11569144" cy="96082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576693" y="12824617"/>
            <a:ext cx="669418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Image"/>
          <p:cNvSpPr>
            <a:spLocks noGrp="1"/>
          </p:cNvSpPr>
          <p:nvPr>
            <p:ph type="pic" idx="14"/>
          </p:nvPr>
        </p:nvSpPr>
        <p:spPr bwMode="auto"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663483"/>
            <a:ext cx="942024" cy="1052516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30"/>
          </p:nvPr>
        </p:nvSpPr>
        <p:spPr bwMode="auto">
          <a:xfrm>
            <a:off x="937920" y="3092855"/>
            <a:ext cx="13829860" cy="9594445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40149" y="3118754"/>
            <a:ext cx="6995557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128820"/>
            <a:ext cx="7029256" cy="9598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7"/>
          </p:nvPr>
        </p:nvSpPr>
        <p:spPr bwMode="auto">
          <a:xfrm>
            <a:off x="8667763" y="3128820"/>
            <a:ext cx="7029256" cy="956612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Image"/>
          <p:cNvSpPr>
            <a:spLocks noGrp="1"/>
          </p:cNvSpPr>
          <p:nvPr>
            <p:ph type="pic" idx="20"/>
          </p:nvPr>
        </p:nvSpPr>
        <p:spPr bwMode="auto"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Image"/>
          <p:cNvSpPr>
            <a:spLocks noGrp="1"/>
          </p:cNvSpPr>
          <p:nvPr>
            <p:ph type="pic" idx="21"/>
          </p:nvPr>
        </p:nvSpPr>
        <p:spPr bwMode="auto"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36947" y="4691713"/>
            <a:ext cx="6988342" cy="8035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8638431" y="4691713"/>
            <a:ext cx="7080994" cy="8035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16456789" y="4691713"/>
            <a:ext cx="6968360" cy="78491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Image"/>
          <p:cNvSpPr>
            <a:spLocks noGrp="1"/>
          </p:cNvSpPr>
          <p:nvPr>
            <p:ph type="pic" idx="20"/>
          </p:nvPr>
        </p:nvSpPr>
        <p:spPr bwMode="auto"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Image"/>
          <p:cNvSpPr>
            <a:spLocks noGrp="1"/>
          </p:cNvSpPr>
          <p:nvPr>
            <p:ph type="pic" idx="21"/>
          </p:nvPr>
        </p:nvSpPr>
        <p:spPr bwMode="auto"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30"/>
          </p:nvPr>
        </p:nvSpPr>
        <p:spPr bwMode="auto">
          <a:xfrm>
            <a:off x="936898" y="4679821"/>
            <a:ext cx="7080994" cy="8047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31"/>
          </p:nvPr>
        </p:nvSpPr>
        <p:spPr bwMode="auto">
          <a:xfrm>
            <a:off x="8632800" y="4679821"/>
            <a:ext cx="7080994" cy="8047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32"/>
          </p:nvPr>
        </p:nvSpPr>
        <p:spPr bwMode="auto">
          <a:xfrm>
            <a:off x="16456789" y="4679821"/>
            <a:ext cx="6968360" cy="8047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36947" y="4691713"/>
            <a:ext cx="6988342" cy="8035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8638431" y="4691713"/>
            <a:ext cx="7080994" cy="8035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16456789" y="4691713"/>
            <a:ext cx="6968360" cy="8035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Image"/>
          <p:cNvSpPr>
            <a:spLocks noGrp="1"/>
          </p:cNvSpPr>
          <p:nvPr>
            <p:ph type="pic" idx="14"/>
          </p:nvPr>
        </p:nvSpPr>
        <p:spPr bwMode="auto"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Image"/>
          <p:cNvSpPr>
            <a:spLocks noGrp="1"/>
          </p:cNvSpPr>
          <p:nvPr>
            <p:ph type="pic" idx="20"/>
          </p:nvPr>
        </p:nvSpPr>
        <p:spPr bwMode="auto"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1" name="Image"/>
          <p:cNvSpPr>
            <a:spLocks noGrp="1"/>
          </p:cNvSpPr>
          <p:nvPr>
            <p:ph type="pic" idx="21"/>
          </p:nvPr>
        </p:nvSpPr>
        <p:spPr bwMode="auto"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4802947" y="1441449"/>
            <a:ext cx="11493500" cy="1083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201477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Image"/>
          <p:cNvSpPr>
            <a:spLocks noGrp="1"/>
          </p:cNvSpPr>
          <p:nvPr>
            <p:ph type="pic" idx="20"/>
          </p:nvPr>
        </p:nvSpPr>
        <p:spPr bwMode="auto"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Image"/>
          <p:cNvSpPr>
            <a:spLocks noGrp="1"/>
          </p:cNvSpPr>
          <p:nvPr>
            <p:ph type="pic" idx="21"/>
          </p:nvPr>
        </p:nvSpPr>
        <p:spPr bwMode="auto"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4692925"/>
            <a:ext cx="7029256" cy="8034063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7"/>
          </p:nvPr>
        </p:nvSpPr>
        <p:spPr bwMode="auto">
          <a:xfrm>
            <a:off x="8667763" y="4692926"/>
            <a:ext cx="7029256" cy="803406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16463741" y="4692926"/>
            <a:ext cx="7029256" cy="803406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46572" y="4769533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8638431" y="4769533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16456789" y="4769533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Image"/>
          <p:cNvSpPr>
            <a:spLocks noGrp="1"/>
          </p:cNvSpPr>
          <p:nvPr>
            <p:ph type="pic" idx="14"/>
          </p:nvPr>
        </p:nvSpPr>
        <p:spPr bwMode="auto"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Image"/>
          <p:cNvSpPr>
            <a:spLocks noGrp="1"/>
          </p:cNvSpPr>
          <p:nvPr>
            <p:ph type="pic" idx="20"/>
          </p:nvPr>
        </p:nvSpPr>
        <p:spPr bwMode="auto"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1" name="Image"/>
          <p:cNvSpPr>
            <a:spLocks noGrp="1"/>
          </p:cNvSpPr>
          <p:nvPr>
            <p:ph type="pic" idx="21"/>
          </p:nvPr>
        </p:nvSpPr>
        <p:spPr bwMode="auto"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2"/>
          </p:nvPr>
        </p:nvSpPr>
        <p:spPr bwMode="auto">
          <a:xfrm>
            <a:off x="946572" y="9827654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3"/>
          </p:nvPr>
        </p:nvSpPr>
        <p:spPr bwMode="auto">
          <a:xfrm>
            <a:off x="8638431" y="9827654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16456789" y="9827654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5" name="Image"/>
          <p:cNvSpPr>
            <a:spLocks noGrp="1"/>
          </p:cNvSpPr>
          <p:nvPr>
            <p:ph type="pic" idx="25"/>
          </p:nvPr>
        </p:nvSpPr>
        <p:spPr bwMode="auto">
          <a:xfrm>
            <a:off x="1646234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6" name="Image"/>
          <p:cNvSpPr>
            <a:spLocks noGrp="1"/>
          </p:cNvSpPr>
          <p:nvPr>
            <p:ph type="pic" idx="26"/>
          </p:nvPr>
        </p:nvSpPr>
        <p:spPr bwMode="auto">
          <a:xfrm>
            <a:off x="8632800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7" name="Image"/>
          <p:cNvSpPr>
            <a:spLocks noGrp="1"/>
          </p:cNvSpPr>
          <p:nvPr>
            <p:ph type="pic" idx="27"/>
          </p:nvPr>
        </p:nvSpPr>
        <p:spPr bwMode="auto">
          <a:xfrm>
            <a:off x="93689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78329" y="172393"/>
            <a:ext cx="22426897" cy="21181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8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75600" y="4801108"/>
            <a:ext cx="6502886" cy="691675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8812602" y="4801108"/>
            <a:ext cx="6502886" cy="691675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16297134" y="4801108"/>
            <a:ext cx="6502886" cy="691675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2 000"/>
          <p:cNvSpPr txBox="1">
            <a:spLocks noGrp="1"/>
          </p:cNvSpPr>
          <p:nvPr>
            <p:ph type="body" idx="16"/>
          </p:nvPr>
        </p:nvSpPr>
        <p:spPr bwMode="auto">
          <a:xfrm>
            <a:off x="1007672" y="32892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9 000"/>
          <p:cNvSpPr txBox="1">
            <a:spLocks noGrp="1"/>
          </p:cNvSpPr>
          <p:nvPr>
            <p:ph type="body" idx="17"/>
          </p:nvPr>
        </p:nvSpPr>
        <p:spPr bwMode="auto">
          <a:xfrm>
            <a:off x="8795198" y="32765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1" name="25"/>
          <p:cNvSpPr txBox="1">
            <a:spLocks noGrp="1"/>
          </p:cNvSpPr>
          <p:nvPr>
            <p:ph type="body" idx="22"/>
          </p:nvPr>
        </p:nvSpPr>
        <p:spPr bwMode="auto">
          <a:xfrm>
            <a:off x="16295458" y="3276544"/>
            <a:ext cx="6052332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1" hasCustomPrompt="1"/>
          </p:nvPr>
        </p:nvSpPr>
        <p:spPr bwMode="auto"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3"/>
          </p:nvPr>
        </p:nvSpPr>
        <p:spPr bwMode="auto">
          <a:xfrm>
            <a:off x="951583" y="3948982"/>
            <a:ext cx="6990680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8637413" y="3948982"/>
            <a:ext cx="7082011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5"/>
          </p:nvPr>
        </p:nvSpPr>
        <p:spPr bwMode="auto">
          <a:xfrm>
            <a:off x="16439678" y="3948982"/>
            <a:ext cx="6985472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824617"/>
            <a:ext cx="942024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3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1" hasCustomPrompt="1"/>
          </p:nvPr>
        </p:nvSpPr>
        <p:spPr bwMode="auto"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53437" y="12824617"/>
            <a:ext cx="915930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948628"/>
            <a:ext cx="7029256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7"/>
          </p:nvPr>
        </p:nvSpPr>
        <p:spPr bwMode="auto">
          <a:xfrm>
            <a:off x="8667763" y="3948627"/>
            <a:ext cx="7029256" cy="877836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16424180" y="3948627"/>
            <a:ext cx="7029256" cy="877836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1" hasCustomPrompt="1"/>
          </p:nvPr>
        </p:nvSpPr>
        <p:spPr bwMode="auto"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6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47599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5"/>
          </p:nvPr>
        </p:nvSpPr>
        <p:spPr bwMode="auto">
          <a:xfrm>
            <a:off x="8641752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16439678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9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Экспертиза:…"/>
          <p:cNvSpPr txBox="1">
            <a:spLocks noGrp="1"/>
          </p:cNvSpPr>
          <p:nvPr>
            <p:ph type="body" idx="15"/>
          </p:nvPr>
        </p:nvSpPr>
        <p:spPr bwMode="auto">
          <a:xfrm>
            <a:off x="16460028" y="4808914"/>
            <a:ext cx="6965122" cy="79180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499" y="3091509"/>
            <a:ext cx="14743825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939087" y="3948628"/>
            <a:ext cx="14788593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499" y="3091509"/>
            <a:ext cx="14743825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6" name="Экспертиза:…"/>
          <p:cNvSpPr txBox="1">
            <a:spLocks noGrp="1"/>
          </p:cNvSpPr>
          <p:nvPr>
            <p:ph type="body" idx="15"/>
          </p:nvPr>
        </p:nvSpPr>
        <p:spPr bwMode="auto">
          <a:xfrm>
            <a:off x="16460028" y="4808914"/>
            <a:ext cx="6965122" cy="79180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Image"/>
          <p:cNvSpPr>
            <a:spLocks noGrp="1"/>
          </p:cNvSpPr>
          <p:nvPr>
            <p:ph type="pic" idx="14"/>
          </p:nvPr>
        </p:nvSpPr>
        <p:spPr bwMode="auto"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33982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937499" y="8557624"/>
            <a:ext cx="14743825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939087" y="3948628"/>
            <a:ext cx="14788593" cy="336657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5"/>
          </p:nvPr>
        </p:nvSpPr>
        <p:spPr bwMode="auto">
          <a:xfrm>
            <a:off x="939087" y="9438456"/>
            <a:ext cx="14788593" cy="328853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mage"/>
          <p:cNvSpPr>
            <a:spLocks noGrp="1"/>
          </p:cNvSpPr>
          <p:nvPr>
            <p:ph type="pic" idx="14"/>
          </p:nvPr>
        </p:nvSpPr>
        <p:spPr bwMode="auto">
          <a:xfrm>
            <a:off x="15719425" y="0"/>
            <a:ext cx="8662988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31" y="0"/>
            <a:ext cx="13827550" cy="229054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726988"/>
            <a:ext cx="942024" cy="98901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939087" y="3897443"/>
            <a:ext cx="14788593" cy="296055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85238" indent="-685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499" y="3091509"/>
            <a:ext cx="14743825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cap="all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mage"/>
          <p:cNvSpPr>
            <a:spLocks noGrp="1"/>
          </p:cNvSpPr>
          <p:nvPr>
            <p:ph type="pic" idx="14"/>
          </p:nvPr>
        </p:nvSpPr>
        <p:spPr bwMode="auto">
          <a:xfrm>
            <a:off x="15719425" y="0"/>
            <a:ext cx="8662988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31" y="0"/>
            <a:ext cx="13827550" cy="2290543"/>
          </a:xfrm>
          <a:prstGeom prst="rect">
            <a:avLst/>
          </a:prstGeom>
        </p:spPr>
        <p:txBody>
          <a:bodyPr wrap="square" l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726988"/>
            <a:ext cx="942024" cy="98901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939087" y="3091509"/>
            <a:ext cx="14788593" cy="706760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/>
          <a:srcRect r="27750"/>
          <a:stretch/>
        </p:blipFill>
        <p:spPr bwMode="auto"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Экспертиза:…"/>
          <p:cNvSpPr txBox="1">
            <a:spLocks noGrp="1"/>
          </p:cNvSpPr>
          <p:nvPr>
            <p:ph type="body" idx="15"/>
          </p:nvPr>
        </p:nvSpPr>
        <p:spPr bwMode="auto">
          <a:xfrm>
            <a:off x="16460028" y="4808914"/>
            <a:ext cx="6965122" cy="79180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566248" y="12824617"/>
            <a:ext cx="690306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939087" y="3128822"/>
            <a:ext cx="14788593" cy="959816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80400" indent="-6804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Экспертиза:…"/>
          <p:cNvSpPr txBox="1">
            <a:spLocks noGrp="1"/>
          </p:cNvSpPr>
          <p:nvPr>
            <p:ph type="body" idx="15"/>
          </p:nvPr>
        </p:nvSpPr>
        <p:spPr bwMode="auto">
          <a:xfrm>
            <a:off x="16460028" y="4808914"/>
            <a:ext cx="6965122" cy="79180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/>
            </a:lvl1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Image"/>
          <p:cNvSpPr>
            <a:spLocks noGrp="1"/>
          </p:cNvSpPr>
          <p:nvPr>
            <p:ph type="pic" idx="14"/>
          </p:nvPr>
        </p:nvSpPr>
        <p:spPr bwMode="auto"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30"/>
          </p:nvPr>
        </p:nvSpPr>
        <p:spPr bwMode="auto">
          <a:xfrm>
            <a:off x="966795" y="3092855"/>
            <a:ext cx="14768505" cy="9634133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0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499" y="3091509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12516740" y="3091509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30"/>
          </p:nvPr>
        </p:nvSpPr>
        <p:spPr bwMode="auto">
          <a:xfrm>
            <a:off x="966795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79350" indent="-679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31"/>
          </p:nvPr>
        </p:nvSpPr>
        <p:spPr bwMode="auto">
          <a:xfrm>
            <a:off x="12522049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679350" indent="-679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0" hasCustomPrompt="1"/>
          </p:nvPr>
        </p:nvSpPr>
        <p:spPr bwMode="auto">
          <a:xfrm>
            <a:off x="937499" y="3091509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1"/>
          </p:nvPr>
        </p:nvSpPr>
        <p:spPr bwMode="auto">
          <a:xfrm>
            <a:off x="939087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2" hasCustomPrompt="1"/>
          </p:nvPr>
        </p:nvSpPr>
        <p:spPr bwMode="auto">
          <a:xfrm>
            <a:off x="12516740" y="3091509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4"/>
          </p:nvPr>
        </p:nvSpPr>
        <p:spPr bwMode="auto">
          <a:xfrm>
            <a:off x="12518994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4" hasCustomPrompt="1"/>
          </p:nvPr>
        </p:nvSpPr>
        <p:spPr bwMode="auto">
          <a:xfrm>
            <a:off x="937499" y="5952695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939087" y="6828222"/>
            <a:ext cx="10864986" cy="5898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SzPct val="80000"/>
              <a:buFont typeface="Arial"/>
              <a:buNone/>
              <a:defRPr sz="3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30" hasCustomPrompt="1"/>
          </p:nvPr>
        </p:nvSpPr>
        <p:spPr bwMode="auto">
          <a:xfrm>
            <a:off x="12547988" y="5952695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31"/>
          </p:nvPr>
        </p:nvSpPr>
        <p:spPr bwMode="auto">
          <a:xfrm>
            <a:off x="12515850" y="6828222"/>
            <a:ext cx="10828374" cy="5898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SzPct val="80000"/>
              <a:buFont typeface="Arial"/>
              <a:buNone/>
              <a:defRPr sz="3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4" hasCustomPrompt="1"/>
          </p:nvPr>
        </p:nvSpPr>
        <p:spPr bwMode="auto">
          <a:xfrm>
            <a:off x="937499" y="5038295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6" hasCustomPrompt="1"/>
          </p:nvPr>
        </p:nvSpPr>
        <p:spPr bwMode="auto">
          <a:xfrm>
            <a:off x="12540186" y="5038295"/>
            <a:ext cx="10856039" cy="48497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/>
              <a:buNone/>
              <a:defRPr sz="4000" b="1" spc="3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30"/>
          </p:nvPr>
        </p:nvSpPr>
        <p:spPr bwMode="auto">
          <a:xfrm>
            <a:off x="966795" y="5917397"/>
            <a:ext cx="10861411" cy="680959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31"/>
          </p:nvPr>
        </p:nvSpPr>
        <p:spPr bwMode="auto">
          <a:xfrm>
            <a:off x="12561299" y="5917397"/>
            <a:ext cx="10863851" cy="680959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939087" y="4431864"/>
            <a:ext cx="10864986" cy="8295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9"/>
          </p:nvPr>
        </p:nvSpPr>
        <p:spPr bwMode="auto">
          <a:xfrm>
            <a:off x="12546982" y="4431864"/>
            <a:ext cx="10864986" cy="8295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/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37835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8" hasCustomPrompt="1"/>
          </p:nvPr>
        </p:nvSpPr>
        <p:spPr bwMode="auto">
          <a:xfrm>
            <a:off x="951805" y="3085224"/>
            <a:ext cx="13885277" cy="96117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679350" indent="-679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7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 flipH="1">
            <a:off x="12190412" y="-134911"/>
            <a:ext cx="793" cy="14045783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966795" y="3115204"/>
            <a:ext cx="10864843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87350" indent="-787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9"/>
          </p:nvPr>
        </p:nvSpPr>
        <p:spPr bwMode="auto">
          <a:xfrm>
            <a:off x="12942855" y="3115204"/>
            <a:ext cx="10491170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87350" indent="-787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8"/>
          </p:nvPr>
        </p:nvSpPr>
        <p:spPr bwMode="auto">
          <a:xfrm>
            <a:off x="966795" y="3115204"/>
            <a:ext cx="13885277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5629689" y="0"/>
            <a:ext cx="11747500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4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 userDrawn="1"/>
        </p:nvSpPr>
        <p:spPr bwMode="auto">
          <a:xfrm>
            <a:off x="15719425" y="1"/>
            <a:ext cx="866298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/>
          <p:nvPr userDrawn="1"/>
        </p:nvSpPr>
        <p:spPr bwMode="auto">
          <a:xfrm>
            <a:off x="15719425" y="1"/>
            <a:ext cx="8662988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algn="l"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6" hasCustomPrompt="1"/>
          </p:nvPr>
        </p:nvSpPr>
        <p:spPr bwMode="auto">
          <a:xfrm>
            <a:off x="939087" y="3254946"/>
            <a:ext cx="10312790" cy="94835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Clr>
                <a:schemeClr val="tx1"/>
              </a:buClr>
              <a:buSzPct val="80000"/>
              <a:buFont typeface="Системный шрифт, обычный"/>
              <a:buNone/>
              <a:defRPr sz="3600" b="1" cap="all" spc="300"/>
            </a:lvl1pPr>
            <a:lvl2pPr marL="504000" indent="-504000">
              <a:lnSpc>
                <a:spcPct val="100000"/>
              </a:lnSpc>
              <a:buSzPct val="80000"/>
              <a:buFont typeface="Системный шрифт, обычный"/>
              <a:buChar char="〉"/>
              <a:defRPr sz="40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		Click to edit Master 		text styles</a:t>
            </a:r>
            <a:endParaRPr/>
          </a:p>
          <a:p>
            <a:pPr lvl="1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600" y="8909535"/>
            <a:ext cx="7067604" cy="289803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6" name="Line"/>
          <p:cNvSpPr/>
          <p:nvPr userDrawn="1"/>
        </p:nvSpPr>
        <p:spPr bwMode="auto">
          <a:xfrm flipV="1">
            <a:off x="12191206" y="0"/>
            <a:ext cx="0" cy="13716000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40390" y="12726988"/>
            <a:ext cx="942024" cy="989012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8" hasCustomPrompt="1"/>
          </p:nvPr>
        </p:nvSpPr>
        <p:spPr bwMode="auto">
          <a:xfrm>
            <a:off x="13106506" y="3254946"/>
            <a:ext cx="10312790" cy="94835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Clr>
                <a:schemeClr val="tx1"/>
              </a:buClr>
              <a:buSzPct val="80000"/>
              <a:buFont typeface="Системный шрифт, обычный"/>
              <a:buNone/>
              <a:defRPr sz="3600" b="1" cap="all" spc="300"/>
            </a:lvl1pPr>
            <a:lvl2pPr marL="504000" indent="-504000">
              <a:lnSpc>
                <a:spcPct val="100000"/>
              </a:lnSpc>
              <a:buSzPct val="80000"/>
              <a:buFont typeface="Системный шрифт, обычный"/>
              <a:buChar char="〉"/>
              <a:defRPr sz="40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en-GB"/>
              <a:t>		Click to edit Master 		text styles</a:t>
            </a:r>
            <a:endParaRPr/>
          </a:p>
          <a:p>
            <a:pPr lvl="1"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 объекта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587599" y="12624683"/>
            <a:ext cx="17565589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718589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1C03D3-FA44-40EC-9A21-1FC4FEA3E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587602" y="547143"/>
            <a:ext cx="21232812" cy="1454698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7" name="Текст 2"/>
          <p:cNvSpPr>
            <a:spLocks noGrp="1"/>
          </p:cNvSpPr>
          <p:nvPr>
            <p:ph idx="1" hasCustomPrompt="1"/>
          </p:nvPr>
        </p:nvSpPr>
        <p:spPr bwMode="auto">
          <a:xfrm>
            <a:off x="1587602" y="3429850"/>
            <a:ext cx="6584849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  <a:endParaRPr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1"/>
          </p:nvPr>
        </p:nvSpPr>
        <p:spPr bwMode="auto">
          <a:xfrm>
            <a:off x="1587602" y="10033200"/>
            <a:ext cx="17565587" cy="2215952"/>
          </a:xfrm>
        </p:spPr>
        <p:txBody>
          <a:bodyPr/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0" marR="0" lvl="1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Второй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2" hasCustomPrompt="1"/>
          </p:nvPr>
        </p:nvSpPr>
        <p:spPr bwMode="auto">
          <a:xfrm>
            <a:off x="8906759" y="3429850"/>
            <a:ext cx="6577718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  <a:endParaRPr/>
          </a:p>
        </p:txBody>
      </p:sp>
      <p:sp>
        <p:nvSpPr>
          <p:cNvPr id="10" name="Текст 2"/>
          <p:cNvSpPr>
            <a:spLocks noGrp="1"/>
          </p:cNvSpPr>
          <p:nvPr>
            <p:ph idx="13" hasCustomPrompt="1"/>
          </p:nvPr>
        </p:nvSpPr>
        <p:spPr bwMode="auto">
          <a:xfrm>
            <a:off x="16231515" y="3429850"/>
            <a:ext cx="6580860" cy="624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Окно для вставки таблицы, диаграммы, схемы, фотографии, иллюстрации</a:t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934459" y="514486"/>
            <a:ext cx="21925542" cy="1454698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>
            <a:lvl1pPr>
              <a:defRPr sz="6000"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00" indent="-75720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4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600" y="8909535"/>
            <a:ext cx="7067604" cy="289803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90" y="12824619"/>
            <a:ext cx="428624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7"/>
          </p:nvPr>
        </p:nvSpPr>
        <p:spPr bwMode="auto">
          <a:xfrm>
            <a:off x="16414069" y="3104647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517525" indent="-517525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3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9" name="Line"/>
          <p:cNvSpPr/>
          <p:nvPr userDrawn="1"/>
        </p:nvSpPr>
        <p:spPr bwMode="auto"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 текста/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587599" y="12624683"/>
            <a:ext cx="17565589" cy="4252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718589" y="12621150"/>
            <a:ext cx="1093787" cy="441707"/>
          </a:xfrm>
          <a:prstGeom prst="rect">
            <a:avLst/>
          </a:prstGeom>
        </p:spPr>
        <p:txBody>
          <a:bodyPr vert="horz" lIns="0" tIns="72000" rIns="0" bIns="0" rtlCol="0" anchor="ctr"/>
          <a:lstStyle>
            <a:lvl1pPr algn="r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41C03D3-FA44-40EC-9A21-1FC4FEA3E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3"/>
          <p:cNvSpPr>
            <a:spLocks noGrp="1"/>
          </p:cNvSpPr>
          <p:nvPr>
            <p:ph type="title" hasCustomPrompt="1"/>
          </p:nvPr>
        </p:nvSpPr>
        <p:spPr bwMode="auto">
          <a:xfrm>
            <a:off x="1587602" y="547143"/>
            <a:ext cx="21232812" cy="1454698"/>
          </a:xfrm>
          <a:prstGeom prst="rect">
            <a:avLst/>
          </a:prstGeom>
        </p:spPr>
        <p:txBody>
          <a:bodyPr vert="horz" lIns="0" tIns="198000" rIns="0" bIns="0" rtlCol="0" anchor="t">
            <a:noAutofit/>
          </a:bodyPr>
          <a:lstStyle/>
          <a:p>
            <a:pPr>
              <a:defRPr/>
            </a:pPr>
            <a:r>
              <a:rPr lang="ru-RU"/>
              <a:t>Заголовок</a:t>
            </a:r>
            <a:endParaRPr/>
          </a:p>
        </p:txBody>
      </p:sp>
      <p:sp>
        <p:nvSpPr>
          <p:cNvPr id="7" name="Текст 2"/>
          <p:cNvSpPr>
            <a:spLocks noGrp="1"/>
          </p:cNvSpPr>
          <p:nvPr>
            <p:ph idx="1" hasCustomPrompt="1"/>
          </p:nvPr>
        </p:nvSpPr>
        <p:spPr bwMode="auto">
          <a:xfrm>
            <a:off x="1587601" y="3429851"/>
            <a:ext cx="10239276" cy="8819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  <a:endParaRPr/>
          </a:p>
        </p:txBody>
      </p:sp>
      <p:sp>
        <p:nvSpPr>
          <p:cNvPr id="8" name="Текст 2"/>
          <p:cNvSpPr>
            <a:spLocks noGrp="1"/>
          </p:cNvSpPr>
          <p:nvPr>
            <p:ph idx="10" hasCustomPrompt="1"/>
          </p:nvPr>
        </p:nvSpPr>
        <p:spPr bwMode="auto">
          <a:xfrm>
            <a:off x="12572805" y="3429851"/>
            <a:ext cx="10239570" cy="88193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1pPr>
            <a:lvl2pPr marL="719964" marR="0" indent="-719928" algn="l" defTabSz="190781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C00"/>
              </a:buClr>
              <a:buSzPct val="120000"/>
              <a:buFont typeface="Arial Unicode MS"/>
              <a:buChar char="▎"/>
              <a:defRPr/>
            </a:lvl2pPr>
            <a:lvl3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50000"/>
              <a:buFont typeface="Yandex Sans Text Light"/>
              <a:buChar char="›"/>
              <a:defRPr/>
            </a:lvl3pPr>
            <a:lvl4pPr marL="719964" marR="0" indent="-715928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lvl4pPr>
            <a:lvl5pPr marL="0" marR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lvl5pPr>
          </a:lstStyle>
          <a:p>
            <a:pPr marL="0" marR="0" lvl="0" indent="0" algn="l" defTabSz="182852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Окно для вставки текста, таблицы, диаграммы, схемы, фотографии, иллюстрации</a:t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6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40230" y="0"/>
            <a:ext cx="6967109" cy="229054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600" y="8909535"/>
            <a:ext cx="7067604" cy="289803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697090" y="12824619"/>
            <a:ext cx="428624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defRPr sz="4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5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43"/>
            <a:ext cx="8642961" cy="13715917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459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</a:defRPr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16199998">
            <a:off x="20377600" y="8909535"/>
            <a:ext cx="7067604" cy="289803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ЯНДЕКС.УЧЕБНИК ДЛЯ НАЧАЛЬНОЙ ШКОЛЫ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6"/>
          </p:nvPr>
        </p:nvSpPr>
        <p:spPr bwMode="auto"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None/>
              <a:defRPr sz="4000"/>
            </a:lvl1pPr>
            <a:lvl2pPr marL="914308" indent="0">
              <a:buNone/>
              <a:defRPr sz="2800"/>
            </a:lvl2pPr>
            <a:lvl3pPr marL="1828619" indent="0">
              <a:buNone/>
              <a:defRPr sz="2400"/>
            </a:lvl3pPr>
            <a:lvl4pPr marL="2742927" indent="0">
              <a:buNone/>
              <a:defRPr sz="2000"/>
            </a:lvl4pPr>
            <a:lvl5pPr marL="3657235" indent="0">
              <a:buNone/>
              <a:defRPr sz="2000"/>
            </a:lvl5pPr>
            <a:lvl6pPr marL="4571543" indent="0">
              <a:buNone/>
              <a:defRPr sz="2000"/>
            </a:lvl6pPr>
            <a:lvl7pPr marL="5485852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940229" y="688194"/>
            <a:ext cx="6967109" cy="229054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</p:sldLayoutIdLst>
  <p:hf hdr="0" dt="0"/>
  <p:txStyles>
    <p:titleStyle>
      <a:lvl1pPr algn="l" defTabSz="1828709" eaLnBrk="1" hangingPunct="1">
        <a:lnSpc>
          <a:spcPct val="90000"/>
        </a:lnSpc>
        <a:spcBef>
          <a:spcPts val="0"/>
        </a:spcBef>
        <a:buNone/>
        <a:defRPr sz="8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eaLnBrk="1" hangingPunct="1">
        <a:lnSpc>
          <a:spcPct val="90000"/>
        </a:lnSpc>
        <a:spcBef>
          <a:spcPts val="2000"/>
        </a:spcBef>
        <a:buFont typeface="Arial"/>
        <a:buChar char="•"/>
        <a:defRPr sz="56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eaLnBrk="1" hangingPunct="1">
        <a:lnSpc>
          <a:spcPct val="90000"/>
        </a:lnSpc>
        <a:spcBef>
          <a:spcPts val="1000"/>
        </a:spcBef>
        <a:buFont typeface="Arial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eaLnBrk="1" hangingPunct="1">
        <a:defRPr sz="36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«Практики оптимизации рутинной работы учителя» </a:t>
            </a:r>
            <a:endParaRPr lang="en-GB" dirty="0"/>
          </a:p>
        </p:txBody>
      </p:sp>
      <p:sp>
        <p:nvSpPr>
          <p:cNvPr id="5" name="Прямоугольник 2"/>
          <p:cNvSpPr/>
          <p:nvPr/>
        </p:nvSpPr>
        <p:spPr bwMode="auto">
          <a:xfrm>
            <a:off x="-1236134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Задания </a:t>
            </a:r>
            <a:r>
              <a:rPr lang="ru-RU" dirty="0" err="1"/>
              <a:t>Яндекс.Учебника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для начальной школы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11</a:t>
            </a:fld>
            <a:endParaRPr/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-1288927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ЗАДАНИЯ ДЛЯ НАЧАЛЬНОЙ ШКОЛЫ</a:t>
            </a:r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00B8B1-0AB1-42F9-8984-C2AFF623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3" t="15000" r="23226" b="33201"/>
          <a:stretch/>
        </p:blipFill>
        <p:spPr>
          <a:xfrm>
            <a:off x="237878" y="953344"/>
            <a:ext cx="23283020" cy="123952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12</a:t>
            </a:fld>
            <a:endParaRPr/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-1288927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ЗАДАНИЯ ДЛЯ НАЧАЛЬНОЙ ШКОЛЫ</a:t>
            </a:r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D7479A-AAB9-4365-8BD0-78E7E5FB1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9" t="15001" r="30313" b="30400"/>
          <a:stretch/>
        </p:blipFill>
        <p:spPr>
          <a:xfrm>
            <a:off x="597918" y="723363"/>
            <a:ext cx="18847275" cy="125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13</a:t>
            </a:fld>
            <a:endParaRPr/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-1288927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ЗАДАНИЯ ДЛЯ НАЧАЛЬНОЙ ШКОЛЫ</a:t>
            </a:r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358AE6-79DE-43B4-B94C-2D424E066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9" t="15700" r="32281" b="32501"/>
          <a:stretch/>
        </p:blipFill>
        <p:spPr>
          <a:xfrm>
            <a:off x="525910" y="270800"/>
            <a:ext cx="21803027" cy="134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14</a:t>
            </a:fld>
            <a:endParaRPr/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-1288927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ЗАДАНИЯ ДЛЯ НАЧАЛЬНОЙ ШКОЛЫ</a:t>
            </a: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A1652-A1BC-434F-9B95-2E393F484D05}"/>
              </a:ext>
            </a:extLst>
          </p:cNvPr>
          <p:cNvSpPr txBox="1"/>
          <p:nvPr/>
        </p:nvSpPr>
        <p:spPr>
          <a:xfrm>
            <a:off x="165870" y="206458"/>
            <a:ext cx="2395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В любом задании можно посмотреть правильные ответы перед выдачей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F55C17-244B-40C2-81B1-149D903C8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7" t="15001" r="34643" b="32174"/>
          <a:stretch/>
        </p:blipFill>
        <p:spPr>
          <a:xfrm>
            <a:off x="3360816" y="966665"/>
            <a:ext cx="17569952" cy="127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auto">
          <a:xfrm>
            <a:off x="940230" y="0"/>
            <a:ext cx="8028198" cy="2290543"/>
          </a:xfrm>
        </p:spPr>
        <p:txBody>
          <a:bodyPr/>
          <a:lstStyle/>
          <a:p>
            <a:pPr>
              <a:defRPr/>
            </a:pPr>
            <a:r>
              <a:rPr lang="ru-RU" dirty="0"/>
              <a:t>Работа с журналом</a:t>
            </a:r>
            <a:br>
              <a:rPr lang="ru-RU" dirty="0"/>
            </a:br>
            <a:r>
              <a:rPr lang="ru-RU" dirty="0"/>
              <a:t>поурочно: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968B0-CE69-4058-B89C-0514242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6" t="11907" r="23891" b="4795"/>
          <a:stretch/>
        </p:blipFill>
        <p:spPr>
          <a:xfrm>
            <a:off x="9727212" y="2517377"/>
            <a:ext cx="8481805" cy="8673111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697089" y="12824617"/>
            <a:ext cx="428625" cy="730250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15</a:t>
            </a:fld>
            <a:endParaRPr/>
          </a:p>
        </p:txBody>
      </p:sp>
      <p:sp>
        <p:nvSpPr>
          <p:cNvPr id="7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РЕЗУЛЬТАТЫ РЕШЕНИЯ</a:t>
            </a:r>
            <a:r>
              <a:rPr lang="en-US"/>
              <a:t> </a:t>
            </a:r>
            <a:r>
              <a:rPr lang="ru-RU"/>
              <a:t>В ЯНДЕКС.УЧЕБНИКЕ</a:t>
            </a:r>
            <a:endParaRPr/>
          </a:p>
        </p:txBody>
      </p:sp>
      <p:sp>
        <p:nvSpPr>
          <p:cNvPr id="22" name="Text Placeholder 32"/>
          <p:cNvSpPr txBox="1"/>
          <p:nvPr/>
        </p:nvSpPr>
        <p:spPr bwMode="auto">
          <a:xfrm>
            <a:off x="1782089" y="7264490"/>
            <a:ext cx="5842828" cy="259421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1828709">
              <a:lnSpc>
                <a:spcPct val="100000"/>
              </a:lnSpc>
              <a:spcBef>
                <a:spcPts val="2000"/>
              </a:spcBef>
              <a:buFont typeface="Arial"/>
              <a:buNone/>
              <a:defRPr sz="4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/>
          </a:p>
        </p:txBody>
      </p:sp>
      <p:cxnSp>
        <p:nvCxnSpPr>
          <p:cNvPr id="32" name="Прямая соединительная линия 40"/>
          <p:cNvCxnSpPr>
            <a:cxnSpLocks/>
          </p:cNvCxnSpPr>
          <p:nvPr/>
        </p:nvCxnSpPr>
        <p:spPr bwMode="auto">
          <a:xfrm>
            <a:off x="936679" y="6858000"/>
            <a:ext cx="7689796" cy="0"/>
          </a:xfrm>
          <a:prstGeom prst="line">
            <a:avLst/>
          </a:prstGeom>
          <a:ln w="28575">
            <a:solidFill>
              <a:srgbClr val="DE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41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0F759-3372-4DC4-AE4E-A2ABE52B0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01" t="13816" r="23996" b="5112"/>
          <a:stretch/>
        </p:blipFill>
        <p:spPr>
          <a:xfrm>
            <a:off x="15709411" y="5046390"/>
            <a:ext cx="8673002" cy="820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859D6-CE3C-423E-9FB4-86418D05DCB0}"/>
              </a:ext>
            </a:extLst>
          </p:cNvPr>
          <p:cNvSpPr txBox="1"/>
          <p:nvPr/>
        </p:nvSpPr>
        <p:spPr>
          <a:xfrm>
            <a:off x="13127310" y="2544990"/>
            <a:ext cx="1464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Можно выстроить в порядке снижения успеваемости: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8A708C-A724-402E-8BFF-4D02A7F5A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99" r="61567" b="4501"/>
          <a:stretch/>
        </p:blipFill>
        <p:spPr>
          <a:xfrm>
            <a:off x="295425" y="2037041"/>
            <a:ext cx="8673002" cy="11411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55F422-B07C-4223-98EF-A7194B52D647}"/>
              </a:ext>
            </a:extLst>
          </p:cNvPr>
          <p:cNvSpPr txBox="1"/>
          <p:nvPr/>
        </p:nvSpPr>
        <p:spPr>
          <a:xfrm>
            <a:off x="15287550" y="450754"/>
            <a:ext cx="80281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latin typeface="Georgia"/>
                <a:ea typeface="+mj-ea"/>
                <a:cs typeface="+mj-cs"/>
              </a:rPr>
              <a:t>Работа с журналом</a:t>
            </a:r>
            <a:br>
              <a:rPr lang="ru-RU" sz="6000" dirty="0">
                <a:latin typeface="Georgia"/>
                <a:ea typeface="+mj-ea"/>
                <a:cs typeface="+mj-cs"/>
              </a:rPr>
            </a:br>
            <a:r>
              <a:rPr lang="ru-RU" sz="6000" dirty="0">
                <a:latin typeface="Georgia"/>
                <a:ea typeface="+mj-ea"/>
                <a:cs typeface="+mj-cs"/>
              </a:rPr>
              <a:t>за год: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auto">
          <a:xfrm>
            <a:off x="940231" y="161133"/>
            <a:ext cx="21980168" cy="10657307"/>
          </a:xfrm>
        </p:spPr>
        <p:txBody>
          <a:bodyPr/>
          <a:lstStyle/>
          <a:p>
            <a:pPr>
              <a:defRPr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! Большая 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помощь 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Яндекс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Учебник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во время дистанционного обучения 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! Обратная связь с учениками в реальном времени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!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Р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азнообразие тематических подборок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! Детям интересны занятия, которые объединены сюжетной линией, </a:t>
            </a:r>
            <a:r>
              <a:rPr lang="ru-RU" sz="4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(например: </a:t>
            </a:r>
            <a:r>
              <a:rPr lang="ru-RU" sz="4800" b="0" i="0" dirty="0">
                <a:solidFill>
                  <a:srgbClr val="000000"/>
                </a:solidFill>
                <a:effectLst/>
                <a:latin typeface="YS Text"/>
              </a:rPr>
              <a:t>Вместе с Катей и Петей ученики попадают в шатёр фокусника. Там они узнают, какие знаки используются при записи действий сложения и вычитания).</a:t>
            </a:r>
            <a:r>
              <a:rPr lang="ru-RU" sz="4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4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sz="4800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425151" y="12824617"/>
            <a:ext cx="972502" cy="730250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16</a:t>
            </a:fld>
            <a:endParaRPr/>
          </a:p>
        </p:txBody>
      </p:sp>
      <p:sp>
        <p:nvSpPr>
          <p:cNvPr id="7" name="Footer Placeholder 1"/>
          <p:cNvSpPr txBox="1"/>
          <p:nvPr/>
        </p:nvSpPr>
        <p:spPr bwMode="auto">
          <a:xfrm rot="16199998">
            <a:off x="20377067" y="8909399"/>
            <a:ext cx="7067144" cy="28978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РЕЗУЛЬТАТЫ РЕШЕНИЯ В ЯНДЕКС.УЧЕБНИКЕ</a:t>
            </a:r>
            <a:endParaRPr/>
          </a:p>
        </p:txBody>
      </p:sp>
      <p:sp>
        <p:nvSpPr>
          <p:cNvPr id="10" name="Прямоугольник 12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940229" y="0"/>
            <a:ext cx="22484921" cy="12823845"/>
          </a:xfrm>
        </p:spPr>
        <p:txBody>
          <a:bodyPr/>
          <a:lstStyle/>
          <a:p>
            <a:pPr>
              <a:defRPr/>
            </a:pPr>
            <a:r>
              <a:rPr lang="ru-RU" dirty="0"/>
              <a:t> Данная 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образовательная платформа 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позволяет учителю:</a:t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выдавать домашние задания </a:t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 - автоматически проверять задания</a:t>
            </a:r>
            <a:b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- 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</a:rPr>
              <a:t>индивидуально работать с успешными и отстающими учениками</a:t>
            </a:r>
            <a:br>
              <a:rPr lang="ru-RU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- отслеживать успеваемость всего класса</a:t>
            </a: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- также отдельных учеников </a:t>
            </a:r>
            <a:b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dirty="0"/>
          </a:p>
        </p:txBody>
      </p:sp>
      <p:sp>
        <p:nvSpPr>
          <p:cNvPr id="5" name="Slide Number Placeholder 2"/>
          <p:cNvSpPr txBox="1"/>
          <p:nvPr/>
        </p:nvSpPr>
        <p:spPr bwMode="auto">
          <a:xfrm>
            <a:off x="23695594" y="12823845"/>
            <a:ext cx="428570" cy="730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7">
              <a:defRPr/>
            </a:pPr>
            <a:fld id="{922B6D4D-164A-9E43-B00A-6F12B8C4E2FE}" type="slidenum">
              <a:rPr>
                <a:solidFill>
                  <a:srgbClr val="000000"/>
                </a:solidFill>
                <a:latin typeface="Arial"/>
              </a:rPr>
              <a:pPr defTabSz="457177">
                <a:defRPr/>
              </a:pPr>
              <a:t>2</a:t>
            </a:fld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77">
              <a:defRPr/>
            </a:pPr>
            <a:r>
              <a:rPr lang="ru-RU">
                <a:solidFill>
                  <a:srgbClr val="000000"/>
                </a:solidFill>
                <a:latin typeface="Arial"/>
              </a:rPr>
              <a:t>ЯНДЕКС.УЧЕБНИК</a:t>
            </a:r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Прямоугольник 35"/>
          <p:cNvSpPr/>
          <p:nvPr/>
        </p:nvSpPr>
        <p:spPr bwMode="auto">
          <a:xfrm>
            <a:off x="-1236134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7172F51-17D8-4AF1-AC9B-7343270EA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7" t="8047" r="-6" b="6117"/>
          <a:stretch/>
        </p:blipFill>
        <p:spPr>
          <a:xfrm>
            <a:off x="9886950" y="6881798"/>
            <a:ext cx="10255006" cy="6834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2B83F4-2E86-4449-8DEE-3AF0B43A3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4" t="6304" r="-1187" b="8701"/>
          <a:stretch/>
        </p:blipFill>
        <p:spPr>
          <a:xfrm>
            <a:off x="1" y="2343889"/>
            <a:ext cx="10246990" cy="603991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Часто используемые сценарии:</a:t>
            </a:r>
            <a:endParaRPr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696342" y="12824231"/>
            <a:ext cx="428598" cy="730202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3</a:t>
            </a:fld>
            <a:endParaRPr/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КАК РАБОТАТЬ С ЯНДЕКС.УЧЕБНИКОМ?</a:t>
            </a:r>
            <a:endParaRPr/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20400119" y="0"/>
            <a:ext cx="2592288" cy="968024"/>
          </a:xfrm>
          <a:prstGeom prst="rect">
            <a:avLst/>
          </a:prstGeom>
        </p:spPr>
        <p:txBody>
          <a:bodyPr lIns="0"/>
          <a:lstStyle>
            <a:lvl1pPr marL="457177" indent="-457177" algn="l" defTabSz="1828709">
              <a:lnSpc>
                <a:spcPct val="90000"/>
              </a:lnSpc>
              <a:spcBef>
                <a:spcPts val="2000"/>
              </a:spcBef>
              <a:buFont typeface="Arial"/>
              <a:buChar char="•"/>
              <a:defRPr sz="5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dirty="0"/>
              <a:t>В классе</a:t>
            </a:r>
            <a:endParaRPr dirty="0"/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6570282" y="6866576"/>
            <a:ext cx="4139047" cy="1999237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895350" indent="-895350" algn="l" defTabSz="1828709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dirty="0"/>
          </a:p>
        </p:txBody>
      </p:sp>
      <p:sp>
        <p:nvSpPr>
          <p:cNvPr id="35" name="Прямоугольник 48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1" name="Группа 44">
            <a:extLst>
              <a:ext uri="{FF2B5EF4-FFF2-40B4-BE49-F238E27FC236}">
                <a16:creationId xmlns:a16="http://schemas.microsoft.com/office/drawing/2014/main" id="{C29B2C74-5F12-46F5-BA2F-FCF80F032968}"/>
              </a:ext>
            </a:extLst>
          </p:cNvPr>
          <p:cNvGrpSpPr/>
          <p:nvPr/>
        </p:nvGrpSpPr>
        <p:grpSpPr bwMode="auto">
          <a:xfrm>
            <a:off x="19034283" y="262418"/>
            <a:ext cx="1107673" cy="1044984"/>
            <a:chOff x="13619651" y="4340645"/>
            <a:chExt cx="1107673" cy="1044984"/>
          </a:xfrm>
        </p:grpSpPr>
        <p:sp>
          <p:nvSpPr>
            <p:cNvPr id="32" name="Рисунок 54">
              <a:extLst>
                <a:ext uri="{FF2B5EF4-FFF2-40B4-BE49-F238E27FC236}">
                  <a16:creationId xmlns:a16="http://schemas.microsoft.com/office/drawing/2014/main" id="{22256E26-B381-4B77-949B-5133D6C07387}"/>
                </a:ext>
              </a:extLst>
            </p:cNvPr>
            <p:cNvSpPr/>
            <p:nvPr/>
          </p:nvSpPr>
          <p:spPr bwMode="auto">
            <a:xfrm>
              <a:off x="14466696" y="4340645"/>
              <a:ext cx="260628" cy="1044984"/>
            </a:xfrm>
            <a:custGeom>
              <a:avLst/>
              <a:gdLst>
                <a:gd name="connsiteX0" fmla="*/ 260628 w 260628"/>
                <a:gd name="connsiteY0" fmla="*/ 914367 h 1044984"/>
                <a:gd name="connsiteX1" fmla="*/ 260628 w 260628"/>
                <a:gd name="connsiteY1" fmla="*/ 130624 h 1044984"/>
                <a:gd name="connsiteX2" fmla="*/ 130310 w 260628"/>
                <a:gd name="connsiteY2" fmla="*/ 0 h 1044984"/>
                <a:gd name="connsiteX3" fmla="*/ 0 w 260628"/>
                <a:gd name="connsiteY3" fmla="*/ 130624 h 1044984"/>
                <a:gd name="connsiteX4" fmla="*/ 0 w 260628"/>
                <a:gd name="connsiteY4" fmla="*/ 914367 h 1044984"/>
                <a:gd name="connsiteX5" fmla="*/ 130310 w 260628"/>
                <a:gd name="connsiteY5" fmla="*/ 1044984 h 1044984"/>
                <a:gd name="connsiteX6" fmla="*/ 260628 w 260628"/>
                <a:gd name="connsiteY6" fmla="*/ 914367 h 104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628" h="1044984" extrusionOk="0">
                  <a:moveTo>
                    <a:pt x="260628" y="914367"/>
                  </a:moveTo>
                  <a:lnTo>
                    <a:pt x="260628" y="130624"/>
                  </a:lnTo>
                  <a:cubicBezTo>
                    <a:pt x="260628" y="57409"/>
                    <a:pt x="203359" y="0"/>
                    <a:pt x="130310" y="0"/>
                  </a:cubicBezTo>
                  <a:cubicBezTo>
                    <a:pt x="57273" y="0"/>
                    <a:pt x="0" y="57409"/>
                    <a:pt x="0" y="130624"/>
                  </a:cubicBezTo>
                  <a:lnTo>
                    <a:pt x="0" y="914367"/>
                  </a:lnTo>
                  <a:lnTo>
                    <a:pt x="130310" y="1044984"/>
                  </a:lnTo>
                  <a:lnTo>
                    <a:pt x="260628" y="914367"/>
                  </a:lnTo>
                  <a:close/>
                </a:path>
              </a:pathLst>
            </a:custGeom>
            <a:noFill/>
            <a:ln w="635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Рисунок 54">
              <a:extLst>
                <a:ext uri="{FF2B5EF4-FFF2-40B4-BE49-F238E27FC236}">
                  <a16:creationId xmlns:a16="http://schemas.microsoft.com/office/drawing/2014/main" id="{2904388F-7517-4BC3-94C3-339556B280AC}"/>
                </a:ext>
              </a:extLst>
            </p:cNvPr>
            <p:cNvSpPr/>
            <p:nvPr/>
          </p:nvSpPr>
          <p:spPr bwMode="auto">
            <a:xfrm>
              <a:off x="14466696" y="4601892"/>
              <a:ext cx="260628" cy="9471"/>
            </a:xfrm>
            <a:custGeom>
              <a:avLst/>
              <a:gdLst>
                <a:gd name="connsiteX0" fmla="*/ 0 w 260628"/>
                <a:gd name="connsiteY0" fmla="*/ 0 h 9471"/>
                <a:gd name="connsiteX1" fmla="*/ 260628 w 260628"/>
                <a:gd name="connsiteY1" fmla="*/ 0 h 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28" h="9471" extrusionOk="0">
                  <a:moveTo>
                    <a:pt x="0" y="0"/>
                  </a:moveTo>
                  <a:lnTo>
                    <a:pt x="260628" y="0"/>
                  </a:lnTo>
                </a:path>
              </a:pathLst>
            </a:custGeom>
            <a:noFill/>
            <a:ln w="635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Рисунок 54">
              <a:extLst>
                <a:ext uri="{FF2B5EF4-FFF2-40B4-BE49-F238E27FC236}">
                  <a16:creationId xmlns:a16="http://schemas.microsoft.com/office/drawing/2014/main" id="{3984B4AD-A834-4D73-BD45-04E03744C5DB}"/>
                </a:ext>
              </a:extLst>
            </p:cNvPr>
            <p:cNvSpPr/>
            <p:nvPr/>
          </p:nvSpPr>
          <p:spPr bwMode="auto">
            <a:xfrm>
              <a:off x="13619651" y="4863139"/>
              <a:ext cx="977365" cy="522490"/>
            </a:xfrm>
            <a:custGeom>
              <a:avLst/>
              <a:gdLst>
                <a:gd name="connsiteX0" fmla="*/ 977365 w 977365"/>
                <a:gd name="connsiteY0" fmla="*/ 522490 h 522490"/>
                <a:gd name="connsiteX1" fmla="*/ 130315 w 977365"/>
                <a:gd name="connsiteY1" fmla="*/ 522490 h 522490"/>
                <a:gd name="connsiteX2" fmla="*/ 38168 w 977365"/>
                <a:gd name="connsiteY2" fmla="*/ 484236 h 522490"/>
                <a:gd name="connsiteX3" fmla="*/ 0 w 977365"/>
                <a:gd name="connsiteY3" fmla="*/ 391873 h 522490"/>
                <a:gd name="connsiteX4" fmla="*/ 38168 w 977365"/>
                <a:gd name="connsiteY4" fmla="*/ 299505 h 522490"/>
                <a:gd name="connsiteX5" fmla="*/ 130315 w 977365"/>
                <a:gd name="connsiteY5" fmla="*/ 261247 h 522490"/>
                <a:gd name="connsiteX6" fmla="*/ 390944 w 977365"/>
                <a:gd name="connsiteY6" fmla="*/ 261247 h 522490"/>
                <a:gd name="connsiteX7" fmla="*/ 483091 w 977365"/>
                <a:gd name="connsiteY7" fmla="*/ 222988 h 522490"/>
                <a:gd name="connsiteX8" fmla="*/ 521259 w 977365"/>
                <a:gd name="connsiteY8" fmla="*/ 130623 h 522490"/>
                <a:gd name="connsiteX9" fmla="*/ 483091 w 977365"/>
                <a:gd name="connsiteY9" fmla="*/ 38258 h 522490"/>
                <a:gd name="connsiteX10" fmla="*/ 390944 w 977365"/>
                <a:gd name="connsiteY10" fmla="*/ 0 h 522490"/>
                <a:gd name="connsiteX11" fmla="*/ 195472 w 977365"/>
                <a:gd name="connsiteY11" fmla="*/ 0 h 52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7365" h="522490" extrusionOk="0">
                  <a:moveTo>
                    <a:pt x="977365" y="522490"/>
                  </a:moveTo>
                  <a:lnTo>
                    <a:pt x="130315" y="522490"/>
                  </a:lnTo>
                  <a:cubicBezTo>
                    <a:pt x="95753" y="522490"/>
                    <a:pt x="62607" y="508729"/>
                    <a:pt x="38168" y="484236"/>
                  </a:cubicBezTo>
                  <a:cubicBezTo>
                    <a:pt x="13730" y="459734"/>
                    <a:pt x="0" y="426509"/>
                    <a:pt x="0" y="391873"/>
                  </a:cubicBezTo>
                  <a:cubicBezTo>
                    <a:pt x="0" y="357227"/>
                    <a:pt x="13730" y="324002"/>
                    <a:pt x="38168" y="299505"/>
                  </a:cubicBezTo>
                  <a:cubicBezTo>
                    <a:pt x="62607" y="275008"/>
                    <a:pt x="95753" y="261247"/>
                    <a:pt x="130315" y="261247"/>
                  </a:cubicBezTo>
                  <a:lnTo>
                    <a:pt x="390944" y="261247"/>
                  </a:lnTo>
                  <a:cubicBezTo>
                    <a:pt x="425506" y="261247"/>
                    <a:pt x="458651" y="247484"/>
                    <a:pt x="483091" y="222988"/>
                  </a:cubicBezTo>
                  <a:cubicBezTo>
                    <a:pt x="507529" y="198491"/>
                    <a:pt x="521259" y="165267"/>
                    <a:pt x="521259" y="130623"/>
                  </a:cubicBezTo>
                  <a:cubicBezTo>
                    <a:pt x="521259" y="95979"/>
                    <a:pt x="507529" y="62755"/>
                    <a:pt x="483091" y="38258"/>
                  </a:cubicBezTo>
                  <a:cubicBezTo>
                    <a:pt x="458651" y="13762"/>
                    <a:pt x="425506" y="0"/>
                    <a:pt x="390944" y="0"/>
                  </a:cubicBezTo>
                  <a:lnTo>
                    <a:pt x="195472" y="0"/>
                  </a:lnTo>
                </a:path>
              </a:pathLst>
            </a:custGeom>
            <a:noFill/>
            <a:ln w="6350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0545E9-BC0D-4843-8F23-C60C54C89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2" t="5600" r="22437" b="54200"/>
          <a:stretch/>
        </p:blipFill>
        <p:spPr>
          <a:xfrm>
            <a:off x="10949069" y="1487572"/>
            <a:ext cx="13105694" cy="52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2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Часто используемые сценарии:</a:t>
            </a:r>
            <a:endParaRPr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696342" y="12824231"/>
            <a:ext cx="428598" cy="730202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4</a:t>
            </a:fld>
            <a:endParaRPr/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КАК РАБОТАТЬ С ЯНДЕКС.УЧЕБНИКОМ?</a:t>
            </a:r>
            <a:endParaRPr/>
          </a:p>
        </p:txBody>
      </p:sp>
      <p:sp>
        <p:nvSpPr>
          <p:cNvPr id="8" name="Content Placeholder 2"/>
          <p:cNvSpPr txBox="1"/>
          <p:nvPr/>
        </p:nvSpPr>
        <p:spPr bwMode="auto">
          <a:xfrm>
            <a:off x="19950491" y="1022998"/>
            <a:ext cx="4139047" cy="1999237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895350" indent="-895350" algn="l" defTabSz="1828709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dirty="0"/>
              <a:t>Домашние задания</a:t>
            </a:r>
            <a:endParaRPr dirty="0"/>
          </a:p>
        </p:txBody>
      </p:sp>
      <p:grpSp>
        <p:nvGrpSpPr>
          <p:cNvPr id="3" name="Группа 33"/>
          <p:cNvGrpSpPr/>
          <p:nvPr/>
        </p:nvGrpSpPr>
        <p:grpSpPr bwMode="auto">
          <a:xfrm>
            <a:off x="22375358" y="263994"/>
            <a:ext cx="1041830" cy="1041831"/>
            <a:chOff x="11670290" y="6337083"/>
            <a:chExt cx="1041830" cy="1041831"/>
          </a:xfrm>
        </p:grpSpPr>
        <p:sp>
          <p:nvSpPr>
            <p:cNvPr id="21" name="Рисунок 8"/>
            <p:cNvSpPr/>
            <p:nvPr/>
          </p:nvSpPr>
          <p:spPr bwMode="auto">
            <a:xfrm>
              <a:off x="11670290" y="6337083"/>
              <a:ext cx="1041830" cy="520915"/>
            </a:xfrm>
            <a:custGeom>
              <a:avLst/>
              <a:gdLst>
                <a:gd name="connsiteX0" fmla="*/ 115759 w 1041830"/>
                <a:gd name="connsiteY0" fmla="*/ 520915 h 520915"/>
                <a:gd name="connsiteX1" fmla="*/ 0 w 1041830"/>
                <a:gd name="connsiteY1" fmla="*/ 520915 h 520915"/>
                <a:gd name="connsiteX2" fmla="*/ 520915 w 1041830"/>
                <a:gd name="connsiteY2" fmla="*/ 0 h 520915"/>
                <a:gd name="connsiteX3" fmla="*/ 1041831 w 1041830"/>
                <a:gd name="connsiteY3" fmla="*/ 520915 h 520915"/>
                <a:gd name="connsiteX4" fmla="*/ 926074 w 1041830"/>
                <a:gd name="connsiteY4" fmla="*/ 520915 h 52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830" h="520915" extrusionOk="0">
                  <a:moveTo>
                    <a:pt x="115759" y="520915"/>
                  </a:moveTo>
                  <a:lnTo>
                    <a:pt x="0" y="520915"/>
                  </a:lnTo>
                  <a:lnTo>
                    <a:pt x="520915" y="0"/>
                  </a:lnTo>
                  <a:lnTo>
                    <a:pt x="1041831" y="520915"/>
                  </a:lnTo>
                  <a:lnTo>
                    <a:pt x="926074" y="520915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Рисунок 8"/>
            <p:cNvSpPr/>
            <p:nvPr/>
          </p:nvSpPr>
          <p:spPr bwMode="auto">
            <a:xfrm>
              <a:off x="11786050" y="6858000"/>
              <a:ext cx="810313" cy="520915"/>
            </a:xfrm>
            <a:custGeom>
              <a:avLst/>
              <a:gdLst>
                <a:gd name="connsiteX0" fmla="*/ 0 w 810313"/>
                <a:gd name="connsiteY0" fmla="*/ 0 h 520915"/>
                <a:gd name="connsiteX1" fmla="*/ 0 w 810313"/>
                <a:gd name="connsiteY1" fmla="*/ 405158 h 520915"/>
                <a:gd name="connsiteX2" fmla="*/ 33905 w 810313"/>
                <a:gd name="connsiteY2" fmla="*/ 487008 h 520915"/>
                <a:gd name="connsiteX3" fmla="*/ 115759 w 810313"/>
                <a:gd name="connsiteY3" fmla="*/ 520915 h 520915"/>
                <a:gd name="connsiteX4" fmla="*/ 694553 w 810313"/>
                <a:gd name="connsiteY4" fmla="*/ 520915 h 520915"/>
                <a:gd name="connsiteX5" fmla="*/ 776408 w 810313"/>
                <a:gd name="connsiteY5" fmla="*/ 487008 h 520915"/>
                <a:gd name="connsiteX6" fmla="*/ 810313 w 810313"/>
                <a:gd name="connsiteY6" fmla="*/ 405158 h 520915"/>
                <a:gd name="connsiteX7" fmla="*/ 810313 w 810313"/>
                <a:gd name="connsiteY7" fmla="*/ 0 h 52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313" h="520915" extrusionOk="0">
                  <a:moveTo>
                    <a:pt x="0" y="0"/>
                  </a:moveTo>
                  <a:lnTo>
                    <a:pt x="0" y="405158"/>
                  </a:lnTo>
                  <a:cubicBezTo>
                    <a:pt x="0" y="435855"/>
                    <a:pt x="12196" y="465300"/>
                    <a:pt x="33905" y="487008"/>
                  </a:cubicBezTo>
                  <a:cubicBezTo>
                    <a:pt x="55614" y="508716"/>
                    <a:pt x="85058" y="520915"/>
                    <a:pt x="115759" y="520915"/>
                  </a:cubicBezTo>
                  <a:lnTo>
                    <a:pt x="694553" y="520915"/>
                  </a:lnTo>
                  <a:cubicBezTo>
                    <a:pt x="725255" y="520915"/>
                    <a:pt x="754698" y="508716"/>
                    <a:pt x="776408" y="487008"/>
                  </a:cubicBezTo>
                  <a:cubicBezTo>
                    <a:pt x="798114" y="465300"/>
                    <a:pt x="810313" y="435855"/>
                    <a:pt x="810313" y="405158"/>
                  </a:cubicBezTo>
                  <a:lnTo>
                    <a:pt x="810313" y="0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Рисунок 8"/>
            <p:cNvSpPr/>
            <p:nvPr/>
          </p:nvSpPr>
          <p:spPr bwMode="auto">
            <a:xfrm>
              <a:off x="12075445" y="6858000"/>
              <a:ext cx="231517" cy="231517"/>
            </a:xfrm>
            <a:custGeom>
              <a:avLst/>
              <a:gdLst>
                <a:gd name="connsiteX0" fmla="*/ 231517 w 231517"/>
                <a:gd name="connsiteY0" fmla="*/ 0 h 231517"/>
                <a:gd name="connsiteX1" fmla="*/ 0 w 231517"/>
                <a:gd name="connsiteY1" fmla="*/ 0 h 231517"/>
                <a:gd name="connsiteX2" fmla="*/ 0 w 231517"/>
                <a:gd name="connsiteY2" fmla="*/ 231517 h 231517"/>
                <a:gd name="connsiteX3" fmla="*/ 231517 w 231517"/>
                <a:gd name="connsiteY3" fmla="*/ 231517 h 231517"/>
                <a:gd name="connsiteX4" fmla="*/ 231517 w 231517"/>
                <a:gd name="connsiteY4" fmla="*/ 0 h 23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17" h="231517" extrusionOk="0">
                  <a:moveTo>
                    <a:pt x="231517" y="0"/>
                  </a:moveTo>
                  <a:lnTo>
                    <a:pt x="0" y="0"/>
                  </a:lnTo>
                  <a:lnTo>
                    <a:pt x="0" y="231517"/>
                  </a:lnTo>
                  <a:lnTo>
                    <a:pt x="231517" y="231517"/>
                  </a:lnTo>
                  <a:lnTo>
                    <a:pt x="231517" y="0"/>
                  </a:lnTo>
                  <a:close/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5" name="Прямоугольник 48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F5A339A-2D6C-4CF0-9A9B-3ABF56DE9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3895" r="23226"/>
          <a:stretch/>
        </p:blipFill>
        <p:spPr>
          <a:xfrm>
            <a:off x="1894062" y="1779930"/>
            <a:ext cx="10777974" cy="11809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4BBBAFA-4519-464A-BA0D-35AE195C4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41" t="9993" r="57286" b="6167"/>
          <a:stretch/>
        </p:blipFill>
        <p:spPr>
          <a:xfrm>
            <a:off x="12922929" y="2828794"/>
            <a:ext cx="9097085" cy="107256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Часто используемые сценарии:</a:t>
            </a:r>
            <a:endParaRPr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696342" y="12824231"/>
            <a:ext cx="428598" cy="730202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5</a:t>
            </a:fld>
            <a:endParaRPr/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КАК РАБОТАТЬ С ЯНДЕКС.УЧЕБНИКОМ?</a:t>
            </a:r>
            <a:endParaRPr/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18959958" y="277060"/>
            <a:ext cx="6715297" cy="201348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895350" indent="-895350" algn="l" defTabSz="1828709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dirty="0"/>
              <a:t>Работа с отстающими учениками</a:t>
            </a:r>
            <a:endParaRPr dirty="0"/>
          </a:p>
        </p:txBody>
      </p:sp>
      <p:sp>
        <p:nvSpPr>
          <p:cNvPr id="35" name="Прямоугольник 48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7CE5984-D575-44C7-B7F2-C237BFA31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5" r="48419" b="9895"/>
          <a:stretch/>
        </p:blipFill>
        <p:spPr>
          <a:xfrm>
            <a:off x="257473" y="3574846"/>
            <a:ext cx="8837389" cy="92493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3C3715-0914-4787-8AB8-7623BA3241AE}"/>
              </a:ext>
            </a:extLst>
          </p:cNvPr>
          <p:cNvSpPr txBox="1"/>
          <p:nvPr/>
        </p:nvSpPr>
        <p:spPr>
          <a:xfrm>
            <a:off x="1" y="2609529"/>
            <a:ext cx="808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Выдать работу над ошибками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FC93C93-9B90-449F-9523-45F8CEE6E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522" t="6601" r="17422" b="50000"/>
          <a:stretch/>
        </p:blipFill>
        <p:spPr>
          <a:xfrm>
            <a:off x="8408433" y="2597872"/>
            <a:ext cx="15719599" cy="51035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676E1F3-5AE8-4F60-9A87-60192DAE4277}"/>
              </a:ext>
            </a:extLst>
          </p:cNvPr>
          <p:cNvSpPr txBox="1"/>
          <p:nvPr/>
        </p:nvSpPr>
        <p:spPr>
          <a:xfrm>
            <a:off x="14927511" y="7938121"/>
            <a:ext cx="7848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Платформа</a:t>
            </a:r>
            <a:r>
              <a:rPr lang="ru-RU" sz="4000" dirty="0"/>
              <a:t> сама сгенерирует похожие задания</a:t>
            </a:r>
          </a:p>
          <a:p>
            <a:endParaRPr lang="ru-RU" sz="4000" dirty="0"/>
          </a:p>
          <a:p>
            <a:r>
              <a:rPr lang="ru-RU" sz="4000" dirty="0"/>
              <a:t>Остается только выбрать – кому выдать.</a:t>
            </a:r>
          </a:p>
        </p:txBody>
      </p:sp>
    </p:spTree>
    <p:extLst>
      <p:ext uri="{BB962C8B-B14F-4D97-AF65-F5344CB8AC3E}">
        <p14:creationId xmlns:p14="http://schemas.microsoft.com/office/powerpoint/2010/main" val="280606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Часто используемые сценарии:</a:t>
            </a:r>
            <a:endParaRPr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23696342" y="12824231"/>
            <a:ext cx="428598" cy="730202"/>
          </a:xfrm>
        </p:spPr>
        <p:txBody>
          <a:bodyPr/>
          <a:lstStyle/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6</a:t>
            </a:fld>
            <a:endParaRPr/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КАК РАБОТАТЬ С ЯНДЕКС.УЧЕБНИКОМ?</a:t>
            </a:r>
            <a:endParaRPr/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18959959" y="277060"/>
            <a:ext cx="5056796" cy="201348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895350" indent="-895350" algn="l" defTabSz="1828709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defRPr sz="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dirty="0"/>
              <a:t>Внеурочная деятельность</a:t>
            </a:r>
            <a:endParaRPr lang="ru-RU" sz="1200" dirty="0"/>
          </a:p>
        </p:txBody>
      </p:sp>
      <p:sp>
        <p:nvSpPr>
          <p:cNvPr id="35" name="Прямоугольник 48"/>
          <p:cNvSpPr/>
          <p:nvPr/>
        </p:nvSpPr>
        <p:spPr bwMode="auto">
          <a:xfrm>
            <a:off x="-1254064" y="412377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3C3715-0914-4787-8AB8-7623BA3241AE}"/>
              </a:ext>
            </a:extLst>
          </p:cNvPr>
          <p:cNvSpPr txBox="1"/>
          <p:nvPr/>
        </p:nvSpPr>
        <p:spPr>
          <a:xfrm>
            <a:off x="1" y="2609529"/>
            <a:ext cx="8086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Участие в олимпиадах по предметам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6E1F3-5AE8-4F60-9A87-60192DAE4277}"/>
              </a:ext>
            </a:extLst>
          </p:cNvPr>
          <p:cNvSpPr txBox="1"/>
          <p:nvPr/>
        </p:nvSpPr>
        <p:spPr>
          <a:xfrm>
            <a:off x="17097253" y="9522296"/>
            <a:ext cx="784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Подготовка к олимпиадам…</a:t>
            </a:r>
            <a:endParaRPr lang="ru-RU" sz="4000" dirty="0"/>
          </a:p>
        </p:txBody>
      </p:sp>
      <p:grpSp>
        <p:nvGrpSpPr>
          <p:cNvPr id="11" name="Группа 20">
            <a:extLst>
              <a:ext uri="{FF2B5EF4-FFF2-40B4-BE49-F238E27FC236}">
                <a16:creationId xmlns:a16="http://schemas.microsoft.com/office/drawing/2014/main" id="{50003ECD-9029-45A1-BF36-B1F82A0E5FDB}"/>
              </a:ext>
            </a:extLst>
          </p:cNvPr>
          <p:cNvGrpSpPr/>
          <p:nvPr/>
        </p:nvGrpSpPr>
        <p:grpSpPr bwMode="auto">
          <a:xfrm>
            <a:off x="17087750" y="429853"/>
            <a:ext cx="1334088" cy="1041826"/>
            <a:chOff x="13585808" y="6335090"/>
            <a:chExt cx="1334088" cy="1041826"/>
          </a:xfrm>
        </p:grpSpPr>
        <p:sp>
          <p:nvSpPr>
            <p:cNvPr id="12" name="Рисунок 12">
              <a:extLst>
                <a:ext uri="{FF2B5EF4-FFF2-40B4-BE49-F238E27FC236}">
                  <a16:creationId xmlns:a16="http://schemas.microsoft.com/office/drawing/2014/main" id="{0F9868AE-CF6D-4B7D-95DB-FFE50447E716}"/>
                </a:ext>
              </a:extLst>
            </p:cNvPr>
            <p:cNvSpPr/>
            <p:nvPr/>
          </p:nvSpPr>
          <p:spPr bwMode="auto">
            <a:xfrm>
              <a:off x="13585808" y="7288493"/>
              <a:ext cx="1324584" cy="88422"/>
            </a:xfrm>
            <a:custGeom>
              <a:avLst/>
              <a:gdLst>
                <a:gd name="connsiteX0" fmla="*/ 0 w 1324584"/>
                <a:gd name="connsiteY0" fmla="*/ 88423 h 88422"/>
                <a:gd name="connsiteX1" fmla="*/ 331146 w 1324584"/>
                <a:gd name="connsiteY1" fmla="*/ 0 h 88422"/>
                <a:gd name="connsiteX2" fmla="*/ 662292 w 1324584"/>
                <a:gd name="connsiteY2" fmla="*/ 88423 h 88422"/>
                <a:gd name="connsiteX3" fmla="*/ 993438 w 1324584"/>
                <a:gd name="connsiteY3" fmla="*/ 0 h 88422"/>
                <a:gd name="connsiteX4" fmla="*/ 1324584 w 1324584"/>
                <a:gd name="connsiteY4" fmla="*/ 88423 h 8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4584" h="88422" extrusionOk="0">
                  <a:moveTo>
                    <a:pt x="0" y="88423"/>
                  </a:moveTo>
                  <a:cubicBezTo>
                    <a:pt x="100681" y="30497"/>
                    <a:pt x="214890" y="0"/>
                    <a:pt x="331146" y="0"/>
                  </a:cubicBezTo>
                  <a:cubicBezTo>
                    <a:pt x="447403" y="0"/>
                    <a:pt x="561611" y="30497"/>
                    <a:pt x="662292" y="88423"/>
                  </a:cubicBezTo>
                  <a:cubicBezTo>
                    <a:pt x="762973" y="30497"/>
                    <a:pt x="877182" y="0"/>
                    <a:pt x="993438" y="0"/>
                  </a:cubicBezTo>
                  <a:cubicBezTo>
                    <a:pt x="1109693" y="0"/>
                    <a:pt x="1223905" y="30497"/>
                    <a:pt x="1324584" y="88423"/>
                  </a:cubicBezTo>
                </a:path>
              </a:pathLst>
            </a:custGeom>
            <a:noFill/>
            <a:ln w="6385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Рисунок 12">
              <a:extLst>
                <a:ext uri="{FF2B5EF4-FFF2-40B4-BE49-F238E27FC236}">
                  <a16:creationId xmlns:a16="http://schemas.microsoft.com/office/drawing/2014/main" id="{18295C2A-81F0-485E-94AB-F15718323513}"/>
                </a:ext>
              </a:extLst>
            </p:cNvPr>
            <p:cNvSpPr/>
            <p:nvPr/>
          </p:nvSpPr>
          <p:spPr bwMode="auto">
            <a:xfrm>
              <a:off x="13585808" y="6335090"/>
              <a:ext cx="1324584" cy="88429"/>
            </a:xfrm>
            <a:custGeom>
              <a:avLst/>
              <a:gdLst>
                <a:gd name="connsiteX0" fmla="*/ 0 w 1324584"/>
                <a:gd name="connsiteY0" fmla="*/ 88429 h 88429"/>
                <a:gd name="connsiteX1" fmla="*/ 331146 w 1324584"/>
                <a:gd name="connsiteY1" fmla="*/ 0 h 88429"/>
                <a:gd name="connsiteX2" fmla="*/ 662292 w 1324584"/>
                <a:gd name="connsiteY2" fmla="*/ 88429 h 88429"/>
                <a:gd name="connsiteX3" fmla="*/ 993438 w 1324584"/>
                <a:gd name="connsiteY3" fmla="*/ 0 h 88429"/>
                <a:gd name="connsiteX4" fmla="*/ 1324584 w 1324584"/>
                <a:gd name="connsiteY4" fmla="*/ 88429 h 8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4584" h="88429" extrusionOk="0">
                  <a:moveTo>
                    <a:pt x="0" y="88429"/>
                  </a:moveTo>
                  <a:cubicBezTo>
                    <a:pt x="100681" y="30498"/>
                    <a:pt x="214890" y="0"/>
                    <a:pt x="331146" y="0"/>
                  </a:cubicBezTo>
                  <a:cubicBezTo>
                    <a:pt x="447403" y="0"/>
                    <a:pt x="561611" y="30498"/>
                    <a:pt x="662292" y="88429"/>
                  </a:cubicBezTo>
                  <a:cubicBezTo>
                    <a:pt x="762973" y="30498"/>
                    <a:pt x="877182" y="0"/>
                    <a:pt x="993438" y="0"/>
                  </a:cubicBezTo>
                  <a:cubicBezTo>
                    <a:pt x="1109693" y="0"/>
                    <a:pt x="1223905" y="30498"/>
                    <a:pt x="1324584" y="88429"/>
                  </a:cubicBezTo>
                </a:path>
              </a:pathLst>
            </a:custGeom>
            <a:noFill/>
            <a:ln w="6385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Рисунок 12">
              <a:extLst>
                <a:ext uri="{FF2B5EF4-FFF2-40B4-BE49-F238E27FC236}">
                  <a16:creationId xmlns:a16="http://schemas.microsoft.com/office/drawing/2014/main" id="{93314FFF-5E9C-4B49-98D6-95CA44943312}"/>
                </a:ext>
              </a:extLst>
            </p:cNvPr>
            <p:cNvSpPr/>
            <p:nvPr/>
          </p:nvSpPr>
          <p:spPr bwMode="auto">
            <a:xfrm>
              <a:off x="13585808" y="6423519"/>
              <a:ext cx="9503" cy="953397"/>
            </a:xfrm>
            <a:custGeom>
              <a:avLst/>
              <a:gdLst>
                <a:gd name="connsiteX0" fmla="*/ 0 w 9503"/>
                <a:gd name="connsiteY0" fmla="*/ 0 h 953397"/>
                <a:gd name="connsiteX1" fmla="*/ 0 w 9503"/>
                <a:gd name="connsiteY1" fmla="*/ 953397 h 95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3" h="953397" extrusionOk="0">
                  <a:moveTo>
                    <a:pt x="0" y="0"/>
                  </a:moveTo>
                  <a:lnTo>
                    <a:pt x="0" y="953397"/>
                  </a:lnTo>
                </a:path>
              </a:pathLst>
            </a:custGeom>
            <a:noFill/>
            <a:ln w="6385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Рисунок 12">
              <a:extLst>
                <a:ext uri="{FF2B5EF4-FFF2-40B4-BE49-F238E27FC236}">
                  <a16:creationId xmlns:a16="http://schemas.microsoft.com/office/drawing/2014/main" id="{23356928-EB41-4F77-89E7-7D879729EF6C}"/>
                </a:ext>
              </a:extLst>
            </p:cNvPr>
            <p:cNvSpPr/>
            <p:nvPr/>
          </p:nvSpPr>
          <p:spPr bwMode="auto">
            <a:xfrm>
              <a:off x="14248100" y="6423519"/>
              <a:ext cx="9503" cy="953397"/>
            </a:xfrm>
            <a:custGeom>
              <a:avLst/>
              <a:gdLst>
                <a:gd name="connsiteX0" fmla="*/ 0 w 9503"/>
                <a:gd name="connsiteY0" fmla="*/ 0 h 953397"/>
                <a:gd name="connsiteX1" fmla="*/ 0 w 9503"/>
                <a:gd name="connsiteY1" fmla="*/ 953397 h 95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3" h="953397" extrusionOk="0">
                  <a:moveTo>
                    <a:pt x="0" y="0"/>
                  </a:moveTo>
                  <a:lnTo>
                    <a:pt x="0" y="953397"/>
                  </a:lnTo>
                </a:path>
              </a:pathLst>
            </a:custGeom>
            <a:noFill/>
            <a:ln w="6385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Рисунок 12">
              <a:extLst>
                <a:ext uri="{FF2B5EF4-FFF2-40B4-BE49-F238E27FC236}">
                  <a16:creationId xmlns:a16="http://schemas.microsoft.com/office/drawing/2014/main" id="{1742162C-E940-4C21-B551-13CC8EA80324}"/>
                </a:ext>
              </a:extLst>
            </p:cNvPr>
            <p:cNvSpPr/>
            <p:nvPr/>
          </p:nvSpPr>
          <p:spPr bwMode="auto">
            <a:xfrm>
              <a:off x="14910393" y="6423519"/>
              <a:ext cx="9503" cy="953397"/>
            </a:xfrm>
            <a:custGeom>
              <a:avLst/>
              <a:gdLst>
                <a:gd name="connsiteX0" fmla="*/ 0 w 9503"/>
                <a:gd name="connsiteY0" fmla="*/ 0 h 953397"/>
                <a:gd name="connsiteX1" fmla="*/ 0 w 9503"/>
                <a:gd name="connsiteY1" fmla="*/ 953397 h 95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3" h="953397" extrusionOk="0">
                  <a:moveTo>
                    <a:pt x="0" y="0"/>
                  </a:moveTo>
                  <a:lnTo>
                    <a:pt x="0" y="953397"/>
                  </a:lnTo>
                </a:path>
              </a:pathLst>
            </a:custGeom>
            <a:noFill/>
            <a:ln w="63856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29998D-19CA-4E01-AA5C-5EDC4B551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9" r="1176" b="5901"/>
          <a:stretch/>
        </p:blipFill>
        <p:spPr>
          <a:xfrm>
            <a:off x="437525" y="3808698"/>
            <a:ext cx="14853953" cy="9241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68517-B9BB-4C59-A981-14E6655CD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9" t="6459" r="51575" b="47901"/>
          <a:stretch/>
        </p:blipFill>
        <p:spPr>
          <a:xfrm>
            <a:off x="16798155" y="4359099"/>
            <a:ext cx="6264696" cy="4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7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 lIns="0" tIns="0" rIns="0" bIns="0"/>
          <a:lstStyle/>
          <a:p>
            <a:pPr>
              <a:defRPr/>
            </a:pPr>
            <a:r>
              <a:rPr lang="ru-RU" dirty="0"/>
              <a:t>Очень удобное календарно-тематическое планирование</a:t>
            </a:r>
            <a:br>
              <a:rPr lang="ru-RU" dirty="0"/>
            </a:br>
            <a:r>
              <a:rPr lang="ru-RU" dirty="0"/>
              <a:t>(как на текущую неделю, так и на четверть)</a:t>
            </a:r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ЧТО ТАКОЕ ЯНДЕКС.УЧЕБНИК</a:t>
            </a:r>
            <a:endParaRPr/>
          </a:p>
        </p:txBody>
      </p:sp>
      <p:sp>
        <p:nvSpPr>
          <p:cNvPr id="7" name="Slide Number Placeholder 2"/>
          <p:cNvSpPr txBox="1"/>
          <p:nvPr/>
        </p:nvSpPr>
        <p:spPr bwMode="auto">
          <a:xfrm>
            <a:off x="23695594" y="12823845"/>
            <a:ext cx="428570" cy="730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7</a:t>
            </a:fld>
            <a:endParaRPr/>
          </a:p>
        </p:txBody>
      </p:sp>
      <p:sp>
        <p:nvSpPr>
          <p:cNvPr id="8" name="Прямоугольник 5"/>
          <p:cNvSpPr/>
          <p:nvPr/>
        </p:nvSpPr>
        <p:spPr bwMode="auto">
          <a:xfrm>
            <a:off x="-1236134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24"/>
          <p:cNvGrpSpPr/>
          <p:nvPr/>
        </p:nvGrpSpPr>
        <p:grpSpPr bwMode="auto">
          <a:xfrm>
            <a:off x="21984294" y="745067"/>
            <a:ext cx="1045515" cy="1045515"/>
            <a:chOff x="11670290" y="6337083"/>
            <a:chExt cx="1045515" cy="1045515"/>
          </a:xfrm>
        </p:grpSpPr>
        <p:sp>
          <p:nvSpPr>
            <p:cNvPr id="13" name="Рисунок 4"/>
            <p:cNvSpPr/>
            <p:nvPr/>
          </p:nvSpPr>
          <p:spPr bwMode="auto">
            <a:xfrm>
              <a:off x="11670290" y="6588754"/>
              <a:ext cx="793846" cy="793845"/>
            </a:xfrm>
            <a:custGeom>
              <a:avLst/>
              <a:gdLst>
                <a:gd name="connsiteX0" fmla="*/ 305326 w 793846"/>
                <a:gd name="connsiteY0" fmla="*/ 0 h 793845"/>
                <a:gd name="connsiteX1" fmla="*/ 122130 w 793846"/>
                <a:gd name="connsiteY1" fmla="*/ 0 h 793845"/>
                <a:gd name="connsiteX2" fmla="*/ 35771 w 793846"/>
                <a:gd name="connsiteY2" fmla="*/ 35771 h 793845"/>
                <a:gd name="connsiteX3" fmla="*/ 0 w 793846"/>
                <a:gd name="connsiteY3" fmla="*/ 122130 h 793845"/>
                <a:gd name="connsiteX4" fmla="*/ 0 w 793846"/>
                <a:gd name="connsiteY4" fmla="*/ 671715 h 793845"/>
                <a:gd name="connsiteX5" fmla="*/ 35771 w 793846"/>
                <a:gd name="connsiteY5" fmla="*/ 758073 h 793845"/>
                <a:gd name="connsiteX6" fmla="*/ 122130 w 793846"/>
                <a:gd name="connsiteY6" fmla="*/ 793846 h 793845"/>
                <a:gd name="connsiteX7" fmla="*/ 671716 w 793846"/>
                <a:gd name="connsiteY7" fmla="*/ 793846 h 793845"/>
                <a:gd name="connsiteX8" fmla="*/ 758076 w 793846"/>
                <a:gd name="connsiteY8" fmla="*/ 758073 h 793845"/>
                <a:gd name="connsiteX9" fmla="*/ 793846 w 793846"/>
                <a:gd name="connsiteY9" fmla="*/ 671715 h 793845"/>
                <a:gd name="connsiteX10" fmla="*/ 793846 w 793846"/>
                <a:gd name="connsiteY10" fmla="*/ 488521 h 79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846" h="793845" extrusionOk="0">
                  <a:moveTo>
                    <a:pt x="305326" y="0"/>
                  </a:moveTo>
                  <a:lnTo>
                    <a:pt x="122130" y="0"/>
                  </a:lnTo>
                  <a:cubicBezTo>
                    <a:pt x="89739" y="0"/>
                    <a:pt x="58675" y="12867"/>
                    <a:pt x="35771" y="35771"/>
                  </a:cubicBezTo>
                  <a:cubicBezTo>
                    <a:pt x="12867" y="58675"/>
                    <a:pt x="0" y="89739"/>
                    <a:pt x="0" y="122130"/>
                  </a:cubicBezTo>
                  <a:lnTo>
                    <a:pt x="0" y="671715"/>
                  </a:lnTo>
                  <a:cubicBezTo>
                    <a:pt x="0" y="704106"/>
                    <a:pt x="12867" y="735172"/>
                    <a:pt x="35771" y="758073"/>
                  </a:cubicBezTo>
                  <a:cubicBezTo>
                    <a:pt x="58675" y="780984"/>
                    <a:pt x="89739" y="793846"/>
                    <a:pt x="122130" y="793846"/>
                  </a:cubicBezTo>
                  <a:lnTo>
                    <a:pt x="671716" y="793846"/>
                  </a:lnTo>
                  <a:cubicBezTo>
                    <a:pt x="704107" y="793846"/>
                    <a:pt x="735172" y="780984"/>
                    <a:pt x="758076" y="758073"/>
                  </a:cubicBezTo>
                  <a:cubicBezTo>
                    <a:pt x="780980" y="735172"/>
                    <a:pt x="793846" y="704106"/>
                    <a:pt x="793846" y="671715"/>
                  </a:cubicBezTo>
                  <a:lnTo>
                    <a:pt x="793846" y="488521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Рисунок 4"/>
            <p:cNvSpPr/>
            <p:nvPr/>
          </p:nvSpPr>
          <p:spPr bwMode="auto">
            <a:xfrm>
              <a:off x="11975616" y="6337083"/>
              <a:ext cx="740188" cy="740190"/>
            </a:xfrm>
            <a:custGeom>
              <a:avLst/>
              <a:gdLst>
                <a:gd name="connsiteX0" fmla="*/ 0 w 740188"/>
                <a:gd name="connsiteY0" fmla="*/ 740190 h 740190"/>
                <a:gd name="connsiteX1" fmla="*/ 183195 w 740188"/>
                <a:gd name="connsiteY1" fmla="*/ 740190 h 740190"/>
                <a:gd name="connsiteX2" fmla="*/ 702247 w 740188"/>
                <a:gd name="connsiteY2" fmla="*/ 221136 h 740190"/>
                <a:gd name="connsiteX3" fmla="*/ 740188 w 740188"/>
                <a:gd name="connsiteY3" fmla="*/ 129538 h 740190"/>
                <a:gd name="connsiteX4" fmla="*/ 702247 w 740188"/>
                <a:gd name="connsiteY4" fmla="*/ 37941 h 740190"/>
                <a:gd name="connsiteX5" fmla="*/ 610651 w 740188"/>
                <a:gd name="connsiteY5" fmla="*/ 0 h 740190"/>
                <a:gd name="connsiteX6" fmla="*/ 519053 w 740188"/>
                <a:gd name="connsiteY6" fmla="*/ 37941 h 740190"/>
                <a:gd name="connsiteX7" fmla="*/ 0 w 740188"/>
                <a:gd name="connsiteY7" fmla="*/ 556995 h 740190"/>
                <a:gd name="connsiteX8" fmla="*/ 0 w 740188"/>
                <a:gd name="connsiteY8" fmla="*/ 740190 h 74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188" h="740190" extrusionOk="0">
                  <a:moveTo>
                    <a:pt x="0" y="740190"/>
                  </a:moveTo>
                  <a:lnTo>
                    <a:pt x="183195" y="740190"/>
                  </a:lnTo>
                  <a:lnTo>
                    <a:pt x="702247" y="221136"/>
                  </a:lnTo>
                  <a:cubicBezTo>
                    <a:pt x="726540" y="196843"/>
                    <a:pt x="740188" y="163894"/>
                    <a:pt x="740188" y="129538"/>
                  </a:cubicBezTo>
                  <a:cubicBezTo>
                    <a:pt x="740188" y="95183"/>
                    <a:pt x="726540" y="62234"/>
                    <a:pt x="702247" y="37941"/>
                  </a:cubicBezTo>
                  <a:cubicBezTo>
                    <a:pt x="677953" y="13648"/>
                    <a:pt x="645003" y="0"/>
                    <a:pt x="610651" y="0"/>
                  </a:cubicBezTo>
                  <a:cubicBezTo>
                    <a:pt x="576295" y="0"/>
                    <a:pt x="543347" y="13648"/>
                    <a:pt x="519053" y="37941"/>
                  </a:cubicBezTo>
                  <a:lnTo>
                    <a:pt x="0" y="556995"/>
                  </a:lnTo>
                  <a:lnTo>
                    <a:pt x="0" y="740190"/>
                  </a:lnTo>
                  <a:close/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Рисунок 4"/>
            <p:cNvSpPr/>
            <p:nvPr/>
          </p:nvSpPr>
          <p:spPr bwMode="auto">
            <a:xfrm>
              <a:off x="12403072" y="6466623"/>
              <a:ext cx="183195" cy="183195"/>
            </a:xfrm>
            <a:custGeom>
              <a:avLst/>
              <a:gdLst>
                <a:gd name="connsiteX0" fmla="*/ 0 w 183195"/>
                <a:gd name="connsiteY0" fmla="*/ 0 h 183195"/>
                <a:gd name="connsiteX1" fmla="*/ 183195 w 183195"/>
                <a:gd name="connsiteY1" fmla="*/ 183195 h 18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195" h="183195" extrusionOk="0">
                  <a:moveTo>
                    <a:pt x="0" y="0"/>
                  </a:moveTo>
                  <a:lnTo>
                    <a:pt x="183195" y="183195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414023-0A48-46C7-B16E-69EAE554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" t="8701" r="34644" b="3801"/>
          <a:stretch/>
        </p:blipFill>
        <p:spPr>
          <a:xfrm>
            <a:off x="12342622" y="2559798"/>
            <a:ext cx="11809312" cy="100276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2D1D7D-F0B3-458E-8873-99004BEB0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920" r="-2368" b="27600"/>
          <a:stretch/>
        </p:blipFill>
        <p:spPr>
          <a:xfrm>
            <a:off x="-15747" y="7332927"/>
            <a:ext cx="16311409" cy="63940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ED37EC-CE76-421D-AC27-4ACCAC843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94" t="5920" r="16532" b="62999"/>
          <a:stretch/>
        </p:blipFill>
        <p:spPr>
          <a:xfrm>
            <a:off x="230479" y="2897560"/>
            <a:ext cx="11809312" cy="31973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 lIns="0" tIns="0" rIns="0" bIns="0"/>
          <a:lstStyle/>
          <a:p>
            <a:pPr>
              <a:defRPr/>
            </a:pPr>
            <a:r>
              <a:rPr lang="ru-RU" dirty="0"/>
              <a:t>Можно собрать занятие, используя каталог заданий по предмету</a:t>
            </a:r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ЧТО ТАКОЕ ЯНДЕКС.УЧЕБНИК</a:t>
            </a:r>
            <a:endParaRPr/>
          </a:p>
        </p:txBody>
      </p:sp>
      <p:sp>
        <p:nvSpPr>
          <p:cNvPr id="7" name="Slide Number Placeholder 2"/>
          <p:cNvSpPr txBox="1"/>
          <p:nvPr/>
        </p:nvSpPr>
        <p:spPr bwMode="auto">
          <a:xfrm>
            <a:off x="23695594" y="12823845"/>
            <a:ext cx="428570" cy="730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8</a:t>
            </a:fld>
            <a:endParaRPr/>
          </a:p>
        </p:txBody>
      </p:sp>
      <p:sp>
        <p:nvSpPr>
          <p:cNvPr id="8" name="Прямоугольник 5"/>
          <p:cNvSpPr/>
          <p:nvPr/>
        </p:nvSpPr>
        <p:spPr bwMode="auto">
          <a:xfrm>
            <a:off x="-1236134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24"/>
          <p:cNvGrpSpPr/>
          <p:nvPr/>
        </p:nvGrpSpPr>
        <p:grpSpPr bwMode="auto">
          <a:xfrm>
            <a:off x="21984294" y="745067"/>
            <a:ext cx="1045515" cy="1045515"/>
            <a:chOff x="11670290" y="6337083"/>
            <a:chExt cx="1045515" cy="1045515"/>
          </a:xfrm>
        </p:grpSpPr>
        <p:sp>
          <p:nvSpPr>
            <p:cNvPr id="13" name="Рисунок 4"/>
            <p:cNvSpPr/>
            <p:nvPr/>
          </p:nvSpPr>
          <p:spPr bwMode="auto">
            <a:xfrm>
              <a:off x="11670290" y="6588754"/>
              <a:ext cx="793846" cy="793845"/>
            </a:xfrm>
            <a:custGeom>
              <a:avLst/>
              <a:gdLst>
                <a:gd name="connsiteX0" fmla="*/ 305326 w 793846"/>
                <a:gd name="connsiteY0" fmla="*/ 0 h 793845"/>
                <a:gd name="connsiteX1" fmla="*/ 122130 w 793846"/>
                <a:gd name="connsiteY1" fmla="*/ 0 h 793845"/>
                <a:gd name="connsiteX2" fmla="*/ 35771 w 793846"/>
                <a:gd name="connsiteY2" fmla="*/ 35771 h 793845"/>
                <a:gd name="connsiteX3" fmla="*/ 0 w 793846"/>
                <a:gd name="connsiteY3" fmla="*/ 122130 h 793845"/>
                <a:gd name="connsiteX4" fmla="*/ 0 w 793846"/>
                <a:gd name="connsiteY4" fmla="*/ 671715 h 793845"/>
                <a:gd name="connsiteX5" fmla="*/ 35771 w 793846"/>
                <a:gd name="connsiteY5" fmla="*/ 758073 h 793845"/>
                <a:gd name="connsiteX6" fmla="*/ 122130 w 793846"/>
                <a:gd name="connsiteY6" fmla="*/ 793846 h 793845"/>
                <a:gd name="connsiteX7" fmla="*/ 671716 w 793846"/>
                <a:gd name="connsiteY7" fmla="*/ 793846 h 793845"/>
                <a:gd name="connsiteX8" fmla="*/ 758076 w 793846"/>
                <a:gd name="connsiteY8" fmla="*/ 758073 h 793845"/>
                <a:gd name="connsiteX9" fmla="*/ 793846 w 793846"/>
                <a:gd name="connsiteY9" fmla="*/ 671715 h 793845"/>
                <a:gd name="connsiteX10" fmla="*/ 793846 w 793846"/>
                <a:gd name="connsiteY10" fmla="*/ 488521 h 79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846" h="793845" extrusionOk="0">
                  <a:moveTo>
                    <a:pt x="305326" y="0"/>
                  </a:moveTo>
                  <a:lnTo>
                    <a:pt x="122130" y="0"/>
                  </a:lnTo>
                  <a:cubicBezTo>
                    <a:pt x="89739" y="0"/>
                    <a:pt x="58675" y="12867"/>
                    <a:pt x="35771" y="35771"/>
                  </a:cubicBezTo>
                  <a:cubicBezTo>
                    <a:pt x="12867" y="58675"/>
                    <a:pt x="0" y="89739"/>
                    <a:pt x="0" y="122130"/>
                  </a:cubicBezTo>
                  <a:lnTo>
                    <a:pt x="0" y="671715"/>
                  </a:lnTo>
                  <a:cubicBezTo>
                    <a:pt x="0" y="704106"/>
                    <a:pt x="12867" y="735172"/>
                    <a:pt x="35771" y="758073"/>
                  </a:cubicBezTo>
                  <a:cubicBezTo>
                    <a:pt x="58675" y="780984"/>
                    <a:pt x="89739" y="793846"/>
                    <a:pt x="122130" y="793846"/>
                  </a:cubicBezTo>
                  <a:lnTo>
                    <a:pt x="671716" y="793846"/>
                  </a:lnTo>
                  <a:cubicBezTo>
                    <a:pt x="704107" y="793846"/>
                    <a:pt x="735172" y="780984"/>
                    <a:pt x="758076" y="758073"/>
                  </a:cubicBezTo>
                  <a:cubicBezTo>
                    <a:pt x="780980" y="735172"/>
                    <a:pt x="793846" y="704106"/>
                    <a:pt x="793846" y="671715"/>
                  </a:cubicBezTo>
                  <a:lnTo>
                    <a:pt x="793846" y="488521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Рисунок 4"/>
            <p:cNvSpPr/>
            <p:nvPr/>
          </p:nvSpPr>
          <p:spPr bwMode="auto">
            <a:xfrm>
              <a:off x="11975616" y="6337083"/>
              <a:ext cx="740188" cy="740190"/>
            </a:xfrm>
            <a:custGeom>
              <a:avLst/>
              <a:gdLst>
                <a:gd name="connsiteX0" fmla="*/ 0 w 740188"/>
                <a:gd name="connsiteY0" fmla="*/ 740190 h 740190"/>
                <a:gd name="connsiteX1" fmla="*/ 183195 w 740188"/>
                <a:gd name="connsiteY1" fmla="*/ 740190 h 740190"/>
                <a:gd name="connsiteX2" fmla="*/ 702247 w 740188"/>
                <a:gd name="connsiteY2" fmla="*/ 221136 h 740190"/>
                <a:gd name="connsiteX3" fmla="*/ 740188 w 740188"/>
                <a:gd name="connsiteY3" fmla="*/ 129538 h 740190"/>
                <a:gd name="connsiteX4" fmla="*/ 702247 w 740188"/>
                <a:gd name="connsiteY4" fmla="*/ 37941 h 740190"/>
                <a:gd name="connsiteX5" fmla="*/ 610651 w 740188"/>
                <a:gd name="connsiteY5" fmla="*/ 0 h 740190"/>
                <a:gd name="connsiteX6" fmla="*/ 519053 w 740188"/>
                <a:gd name="connsiteY6" fmla="*/ 37941 h 740190"/>
                <a:gd name="connsiteX7" fmla="*/ 0 w 740188"/>
                <a:gd name="connsiteY7" fmla="*/ 556995 h 740190"/>
                <a:gd name="connsiteX8" fmla="*/ 0 w 740188"/>
                <a:gd name="connsiteY8" fmla="*/ 740190 h 74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188" h="740190" extrusionOk="0">
                  <a:moveTo>
                    <a:pt x="0" y="740190"/>
                  </a:moveTo>
                  <a:lnTo>
                    <a:pt x="183195" y="740190"/>
                  </a:lnTo>
                  <a:lnTo>
                    <a:pt x="702247" y="221136"/>
                  </a:lnTo>
                  <a:cubicBezTo>
                    <a:pt x="726540" y="196843"/>
                    <a:pt x="740188" y="163894"/>
                    <a:pt x="740188" y="129538"/>
                  </a:cubicBezTo>
                  <a:cubicBezTo>
                    <a:pt x="740188" y="95183"/>
                    <a:pt x="726540" y="62234"/>
                    <a:pt x="702247" y="37941"/>
                  </a:cubicBezTo>
                  <a:cubicBezTo>
                    <a:pt x="677953" y="13648"/>
                    <a:pt x="645003" y="0"/>
                    <a:pt x="610651" y="0"/>
                  </a:cubicBezTo>
                  <a:cubicBezTo>
                    <a:pt x="576295" y="0"/>
                    <a:pt x="543347" y="13648"/>
                    <a:pt x="519053" y="37941"/>
                  </a:cubicBezTo>
                  <a:lnTo>
                    <a:pt x="0" y="556995"/>
                  </a:lnTo>
                  <a:lnTo>
                    <a:pt x="0" y="740190"/>
                  </a:lnTo>
                  <a:close/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Рисунок 4"/>
            <p:cNvSpPr/>
            <p:nvPr/>
          </p:nvSpPr>
          <p:spPr bwMode="auto">
            <a:xfrm>
              <a:off x="12403072" y="6466623"/>
              <a:ext cx="183195" cy="183195"/>
            </a:xfrm>
            <a:custGeom>
              <a:avLst/>
              <a:gdLst>
                <a:gd name="connsiteX0" fmla="*/ 0 w 183195"/>
                <a:gd name="connsiteY0" fmla="*/ 0 h 183195"/>
                <a:gd name="connsiteX1" fmla="*/ 183195 w 183195"/>
                <a:gd name="connsiteY1" fmla="*/ 183195 h 18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195" h="183195" extrusionOk="0">
                  <a:moveTo>
                    <a:pt x="0" y="0"/>
                  </a:moveTo>
                  <a:lnTo>
                    <a:pt x="183195" y="183195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CA9629-3351-499E-8001-861BC4E4E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1" r="1963" b="22000"/>
          <a:stretch/>
        </p:blipFill>
        <p:spPr>
          <a:xfrm>
            <a:off x="6947949" y="2420083"/>
            <a:ext cx="17420840" cy="70666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EDE3E-0C6A-49C8-B360-52C6E17C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5" t="36993" r="17735" b="28221"/>
          <a:stretch/>
        </p:blipFill>
        <p:spPr>
          <a:xfrm>
            <a:off x="1" y="8828388"/>
            <a:ext cx="13559358" cy="4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3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/>
        <p:txBody>
          <a:bodyPr lIns="0" tIns="0" rIns="0" bIns="0"/>
          <a:lstStyle/>
          <a:p>
            <a:pPr algn="ctr">
              <a:defRPr/>
            </a:pPr>
            <a:r>
              <a:rPr lang="ru-RU" dirty="0"/>
              <a:t>Перед выдачей заданий – </a:t>
            </a:r>
            <a:br>
              <a:rPr lang="ru-RU" dirty="0"/>
            </a:br>
            <a:r>
              <a:rPr lang="ru-RU" dirty="0"/>
              <a:t>их можно посмотреть как ученик</a:t>
            </a:r>
          </a:p>
        </p:txBody>
      </p:sp>
      <p:sp>
        <p:nvSpPr>
          <p:cNvPr id="6" name="Footer Placeholder 1"/>
          <p:cNvSpPr txBox="1"/>
          <p:nvPr/>
        </p:nvSpPr>
        <p:spPr bwMode="auto">
          <a:xfrm rot="16199998">
            <a:off x="20376535" y="8909268"/>
            <a:ext cx="7066684" cy="28976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>
              <a:defRPr sz="15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/>
              <a:t>ЧТО ТАКОЕ ЯНДЕКС.УЧЕБНИК</a:t>
            </a:r>
            <a:endParaRPr dirty="0"/>
          </a:p>
        </p:txBody>
      </p:sp>
      <p:sp>
        <p:nvSpPr>
          <p:cNvPr id="7" name="Slide Number Placeholder 2"/>
          <p:cNvSpPr txBox="1"/>
          <p:nvPr/>
        </p:nvSpPr>
        <p:spPr bwMode="auto">
          <a:xfrm>
            <a:off x="23695594" y="12823845"/>
            <a:ext cx="428570" cy="7301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2B6D4D-164A-9E43-B00A-6F12B8C4E2FE}" type="slidenum">
              <a:rPr/>
              <a:pPr>
                <a:defRPr/>
              </a:pPr>
              <a:t>9</a:t>
            </a:fld>
            <a:endParaRPr/>
          </a:p>
        </p:txBody>
      </p:sp>
      <p:sp>
        <p:nvSpPr>
          <p:cNvPr id="8" name="Прямоугольник 5"/>
          <p:cNvSpPr/>
          <p:nvPr/>
        </p:nvSpPr>
        <p:spPr bwMode="auto">
          <a:xfrm>
            <a:off x="-1236134" y="0"/>
            <a:ext cx="745067" cy="7450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24"/>
          <p:cNvGrpSpPr/>
          <p:nvPr/>
        </p:nvGrpSpPr>
        <p:grpSpPr bwMode="auto">
          <a:xfrm>
            <a:off x="21984294" y="745067"/>
            <a:ext cx="1045515" cy="1045515"/>
            <a:chOff x="11670290" y="6337083"/>
            <a:chExt cx="1045515" cy="1045515"/>
          </a:xfrm>
        </p:grpSpPr>
        <p:sp>
          <p:nvSpPr>
            <p:cNvPr id="13" name="Рисунок 4"/>
            <p:cNvSpPr/>
            <p:nvPr/>
          </p:nvSpPr>
          <p:spPr bwMode="auto">
            <a:xfrm>
              <a:off x="11670290" y="6588754"/>
              <a:ext cx="793846" cy="793845"/>
            </a:xfrm>
            <a:custGeom>
              <a:avLst/>
              <a:gdLst>
                <a:gd name="connsiteX0" fmla="*/ 305326 w 793846"/>
                <a:gd name="connsiteY0" fmla="*/ 0 h 793845"/>
                <a:gd name="connsiteX1" fmla="*/ 122130 w 793846"/>
                <a:gd name="connsiteY1" fmla="*/ 0 h 793845"/>
                <a:gd name="connsiteX2" fmla="*/ 35771 w 793846"/>
                <a:gd name="connsiteY2" fmla="*/ 35771 h 793845"/>
                <a:gd name="connsiteX3" fmla="*/ 0 w 793846"/>
                <a:gd name="connsiteY3" fmla="*/ 122130 h 793845"/>
                <a:gd name="connsiteX4" fmla="*/ 0 w 793846"/>
                <a:gd name="connsiteY4" fmla="*/ 671715 h 793845"/>
                <a:gd name="connsiteX5" fmla="*/ 35771 w 793846"/>
                <a:gd name="connsiteY5" fmla="*/ 758073 h 793845"/>
                <a:gd name="connsiteX6" fmla="*/ 122130 w 793846"/>
                <a:gd name="connsiteY6" fmla="*/ 793846 h 793845"/>
                <a:gd name="connsiteX7" fmla="*/ 671716 w 793846"/>
                <a:gd name="connsiteY7" fmla="*/ 793846 h 793845"/>
                <a:gd name="connsiteX8" fmla="*/ 758076 w 793846"/>
                <a:gd name="connsiteY8" fmla="*/ 758073 h 793845"/>
                <a:gd name="connsiteX9" fmla="*/ 793846 w 793846"/>
                <a:gd name="connsiteY9" fmla="*/ 671715 h 793845"/>
                <a:gd name="connsiteX10" fmla="*/ 793846 w 793846"/>
                <a:gd name="connsiteY10" fmla="*/ 488521 h 79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846" h="793845" extrusionOk="0">
                  <a:moveTo>
                    <a:pt x="305326" y="0"/>
                  </a:moveTo>
                  <a:lnTo>
                    <a:pt x="122130" y="0"/>
                  </a:lnTo>
                  <a:cubicBezTo>
                    <a:pt x="89739" y="0"/>
                    <a:pt x="58675" y="12867"/>
                    <a:pt x="35771" y="35771"/>
                  </a:cubicBezTo>
                  <a:cubicBezTo>
                    <a:pt x="12867" y="58675"/>
                    <a:pt x="0" y="89739"/>
                    <a:pt x="0" y="122130"/>
                  </a:cubicBezTo>
                  <a:lnTo>
                    <a:pt x="0" y="671715"/>
                  </a:lnTo>
                  <a:cubicBezTo>
                    <a:pt x="0" y="704106"/>
                    <a:pt x="12867" y="735172"/>
                    <a:pt x="35771" y="758073"/>
                  </a:cubicBezTo>
                  <a:cubicBezTo>
                    <a:pt x="58675" y="780984"/>
                    <a:pt x="89739" y="793846"/>
                    <a:pt x="122130" y="793846"/>
                  </a:cubicBezTo>
                  <a:lnTo>
                    <a:pt x="671716" y="793846"/>
                  </a:lnTo>
                  <a:cubicBezTo>
                    <a:pt x="704107" y="793846"/>
                    <a:pt x="735172" y="780984"/>
                    <a:pt x="758076" y="758073"/>
                  </a:cubicBezTo>
                  <a:cubicBezTo>
                    <a:pt x="780980" y="735172"/>
                    <a:pt x="793846" y="704106"/>
                    <a:pt x="793846" y="671715"/>
                  </a:cubicBezTo>
                  <a:lnTo>
                    <a:pt x="793846" y="488521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Рисунок 4"/>
            <p:cNvSpPr/>
            <p:nvPr/>
          </p:nvSpPr>
          <p:spPr bwMode="auto">
            <a:xfrm>
              <a:off x="11975616" y="6337083"/>
              <a:ext cx="740188" cy="740190"/>
            </a:xfrm>
            <a:custGeom>
              <a:avLst/>
              <a:gdLst>
                <a:gd name="connsiteX0" fmla="*/ 0 w 740188"/>
                <a:gd name="connsiteY0" fmla="*/ 740190 h 740190"/>
                <a:gd name="connsiteX1" fmla="*/ 183195 w 740188"/>
                <a:gd name="connsiteY1" fmla="*/ 740190 h 740190"/>
                <a:gd name="connsiteX2" fmla="*/ 702247 w 740188"/>
                <a:gd name="connsiteY2" fmla="*/ 221136 h 740190"/>
                <a:gd name="connsiteX3" fmla="*/ 740188 w 740188"/>
                <a:gd name="connsiteY3" fmla="*/ 129538 h 740190"/>
                <a:gd name="connsiteX4" fmla="*/ 702247 w 740188"/>
                <a:gd name="connsiteY4" fmla="*/ 37941 h 740190"/>
                <a:gd name="connsiteX5" fmla="*/ 610651 w 740188"/>
                <a:gd name="connsiteY5" fmla="*/ 0 h 740190"/>
                <a:gd name="connsiteX6" fmla="*/ 519053 w 740188"/>
                <a:gd name="connsiteY6" fmla="*/ 37941 h 740190"/>
                <a:gd name="connsiteX7" fmla="*/ 0 w 740188"/>
                <a:gd name="connsiteY7" fmla="*/ 556995 h 740190"/>
                <a:gd name="connsiteX8" fmla="*/ 0 w 740188"/>
                <a:gd name="connsiteY8" fmla="*/ 740190 h 74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0188" h="740190" extrusionOk="0">
                  <a:moveTo>
                    <a:pt x="0" y="740190"/>
                  </a:moveTo>
                  <a:lnTo>
                    <a:pt x="183195" y="740190"/>
                  </a:lnTo>
                  <a:lnTo>
                    <a:pt x="702247" y="221136"/>
                  </a:lnTo>
                  <a:cubicBezTo>
                    <a:pt x="726540" y="196843"/>
                    <a:pt x="740188" y="163894"/>
                    <a:pt x="740188" y="129538"/>
                  </a:cubicBezTo>
                  <a:cubicBezTo>
                    <a:pt x="740188" y="95183"/>
                    <a:pt x="726540" y="62234"/>
                    <a:pt x="702247" y="37941"/>
                  </a:cubicBezTo>
                  <a:cubicBezTo>
                    <a:pt x="677953" y="13648"/>
                    <a:pt x="645003" y="0"/>
                    <a:pt x="610651" y="0"/>
                  </a:cubicBezTo>
                  <a:cubicBezTo>
                    <a:pt x="576295" y="0"/>
                    <a:pt x="543347" y="13648"/>
                    <a:pt x="519053" y="37941"/>
                  </a:cubicBezTo>
                  <a:lnTo>
                    <a:pt x="0" y="556995"/>
                  </a:lnTo>
                  <a:lnTo>
                    <a:pt x="0" y="740190"/>
                  </a:lnTo>
                  <a:close/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Рисунок 4"/>
            <p:cNvSpPr/>
            <p:nvPr/>
          </p:nvSpPr>
          <p:spPr bwMode="auto">
            <a:xfrm>
              <a:off x="12403072" y="6466623"/>
              <a:ext cx="183195" cy="183195"/>
            </a:xfrm>
            <a:custGeom>
              <a:avLst/>
              <a:gdLst>
                <a:gd name="connsiteX0" fmla="*/ 0 w 183195"/>
                <a:gd name="connsiteY0" fmla="*/ 0 h 183195"/>
                <a:gd name="connsiteX1" fmla="*/ 183195 w 183195"/>
                <a:gd name="connsiteY1" fmla="*/ 183195 h 18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195" h="183195" extrusionOk="0">
                  <a:moveTo>
                    <a:pt x="0" y="0"/>
                  </a:moveTo>
                  <a:lnTo>
                    <a:pt x="183195" y="183195"/>
                  </a:lnTo>
                </a:path>
              </a:pathLst>
            </a:custGeom>
            <a:noFill/>
            <a:ln w="63749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DBAF73-5D15-4317-ADE2-402CEAD6C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0" r="-1581" b="45101"/>
          <a:stretch/>
        </p:blipFill>
        <p:spPr>
          <a:xfrm>
            <a:off x="597917" y="3287280"/>
            <a:ext cx="24080307" cy="68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697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EFFFD"/>
      </a:lt2>
      <a:accent1>
        <a:srgbClr val="FFCC00"/>
      </a:accent1>
      <a:accent2>
        <a:srgbClr val="004EBE"/>
      </a:accent2>
      <a:accent3>
        <a:srgbClr val="BFD2EF"/>
      </a:accent3>
      <a:accent4>
        <a:srgbClr val="E7E8ED"/>
      </a:accent4>
      <a:accent5>
        <a:srgbClr val="004EBE"/>
      </a:accent5>
      <a:accent6>
        <a:srgbClr val="FFD100"/>
      </a:accent6>
      <a:hlink>
        <a:srgbClr val="004EBE"/>
      </a:hlink>
      <a:folHlink>
        <a:srgbClr val="FFD1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Практики оптимизации рутинной работы учителя</Template>
  <TotalTime>203</TotalTime>
  <Words>170</Words>
  <Application>Microsoft Office PowerPoint</Application>
  <DocSecurity>0</DocSecurity>
  <PresentationFormat>Произвольный</PresentationFormat>
  <Paragraphs>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.PingFang SC Regular</vt:lpstr>
      <vt:lpstr>Arial</vt:lpstr>
      <vt:lpstr>Arial Unicode MS</vt:lpstr>
      <vt:lpstr>Calibri</vt:lpstr>
      <vt:lpstr>Georgia</vt:lpstr>
      <vt:lpstr>Helvetica Neue Medium</vt:lpstr>
      <vt:lpstr>Yandex Sans Text Light</vt:lpstr>
      <vt:lpstr>YS Text</vt:lpstr>
      <vt:lpstr>Системный шрифт, обычный</vt:lpstr>
      <vt:lpstr>Тема Office</vt:lpstr>
      <vt:lpstr>Презентация PowerPoint</vt:lpstr>
      <vt:lpstr> Данная образовательная платформа  позволяет учителю:   - выдавать домашние задания   - автоматически проверять задания   - индивидуально работать с успешными и отстающими учениками   - отслеживать успеваемость всего класса  - также отдельных учеников   </vt:lpstr>
      <vt:lpstr>Часто используемые сценарии:</vt:lpstr>
      <vt:lpstr>Часто используемые сценарии:</vt:lpstr>
      <vt:lpstr>Часто используемые сценарии:</vt:lpstr>
      <vt:lpstr>Часто используемые сценарии:</vt:lpstr>
      <vt:lpstr>Очень удобное календарно-тематическое планирование (как на текущую неделю, так и на четверть)</vt:lpstr>
      <vt:lpstr>Можно собрать занятие, используя каталог заданий по предмету</vt:lpstr>
      <vt:lpstr>Перед выдачей заданий –  их можно посмотреть как ученик</vt:lpstr>
      <vt:lpstr>Задания Яндекс.Учебника  для начальной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журналом поурочно:</vt:lpstr>
      <vt:lpstr>! Большая помощь Яндекс Учебник во время дистанционного обучения   ! Обратная связь с учениками в реальном времени  ! Разнообразие тематических подборок  ! Детям интересны занятия, которые объединены сюжетной линией, (например: Вместе с Катей и Петей ученики попадают в шатёр фокусника. Там они узнают, какие знаки используются при записи действий сложения и вычитания).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Пилюгина</dc:creator>
  <cp:lastModifiedBy>Admin</cp:lastModifiedBy>
  <cp:revision>13</cp:revision>
  <dcterms:created xsi:type="dcterms:W3CDTF">2021-09-26T12:11:50Z</dcterms:created>
  <dcterms:modified xsi:type="dcterms:W3CDTF">2023-02-21T07:10:52Z</dcterms:modified>
  <dc:identifier/>
  <dc:language/>
  <cp:version/>
</cp:coreProperties>
</file>