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1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Духовно-нравственное воспитание детей с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слуха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знакомство с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родным городом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357694"/>
            <a:ext cx="5143536" cy="150019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 indent="-1524000"/>
            <a:r>
              <a:rPr lang="ru-RU" b="1" dirty="0" smtClean="0"/>
              <a:t>ВОСПИТАТЕЛЬ: </a:t>
            </a:r>
            <a:r>
              <a:rPr lang="ru-RU" sz="2400" b="1" dirty="0" smtClean="0"/>
              <a:t>К</a:t>
            </a:r>
            <a:r>
              <a:rPr lang="ru-RU" b="1" dirty="0" smtClean="0"/>
              <a:t>УЛЬКИНА </a:t>
            </a:r>
            <a:r>
              <a:rPr lang="ru-RU" sz="2400" b="1" dirty="0" smtClean="0"/>
              <a:t>Е</a:t>
            </a:r>
            <a:r>
              <a:rPr lang="ru-RU" b="1" dirty="0" smtClean="0"/>
              <a:t>ЛЕНА </a:t>
            </a:r>
            <a:r>
              <a:rPr lang="ru-RU" sz="2400" b="1" dirty="0" smtClean="0"/>
              <a:t>В</a:t>
            </a:r>
            <a:r>
              <a:rPr lang="ru-RU" b="1" dirty="0" smtClean="0"/>
              <a:t>ЛАДИМИРОВНА</a:t>
            </a:r>
          </a:p>
          <a:p>
            <a:pPr algn="ctr"/>
            <a:r>
              <a:rPr lang="ru-RU" b="1" dirty="0" smtClean="0"/>
              <a:t>БДОУ Г. </a:t>
            </a:r>
            <a:r>
              <a:rPr lang="ru-RU" sz="2400" b="1" dirty="0" smtClean="0"/>
              <a:t>О</a:t>
            </a:r>
            <a:r>
              <a:rPr lang="ru-RU" b="1" dirty="0" smtClean="0"/>
              <a:t>МСКА «</a:t>
            </a:r>
            <a:r>
              <a:rPr lang="ru-RU" sz="2400" b="1" dirty="0" smtClean="0"/>
              <a:t>Д</a:t>
            </a:r>
            <a:r>
              <a:rPr lang="ru-RU" b="1" dirty="0" smtClean="0"/>
              <a:t>ЕТСКИЙ САД №188 КОМПЕНСИРУЮЩЕГО ВИДА»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290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формирование основ нравственного поведения у детей с нарушением слуха через ознакомление с родным городом.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57174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духовно-нравственные чувства на основе знакомства с родным городом.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Расширять и уточнять знания дошкольников с нарушением слуха о городе Омске.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способность восприятия внешнего мира и отражать его  в продуктивной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чувства привязанности к родному городу, гордости за него.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сад 188\Desktop\Звёздочка 2020-21\Фото Звёздочка 20-21, осенние работы, зимние рисунки\Экскурсия осень 2020\IMG-20201020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804074" cy="507209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+mj-lt"/>
              </a:rPr>
              <a:t>ЭКСКУРСИЯ</a:t>
            </a:r>
            <a:endParaRPr lang="ru-RU" sz="6000" dirty="0">
              <a:latin typeface="+mj-lt"/>
            </a:endParaRPr>
          </a:p>
        </p:txBody>
      </p:sp>
      <p:pic>
        <p:nvPicPr>
          <p:cNvPr id="6" name="Picture 1" descr="C:\Users\сад 188\Desktop\для презинтаций\20201020_105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05879" y="1991312"/>
            <a:ext cx="5072099" cy="38040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сад 188\Desktop\для презинтаций\20201020_105628.jpg"/>
          <p:cNvPicPr>
            <a:picLocks noChangeAspect="1" noChangeArrowheads="1"/>
          </p:cNvPicPr>
          <p:nvPr/>
        </p:nvPicPr>
        <p:blipFill>
          <a:blip r:embed="rId3" cstate="print"/>
          <a:srcRect l="26562" t="41667" r="7031"/>
          <a:stretch>
            <a:fillRect/>
          </a:stretch>
        </p:blipFill>
        <p:spPr bwMode="auto">
          <a:xfrm>
            <a:off x="1785918" y="3286124"/>
            <a:ext cx="4929222" cy="32474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5" name="Picture 3" descr="C:\Users\сад 188\Desktop\для презинтаций\20201020_111543.jpg"/>
          <p:cNvPicPr>
            <a:picLocks noChangeAspect="1" noChangeArrowheads="1"/>
          </p:cNvPicPr>
          <p:nvPr/>
        </p:nvPicPr>
        <p:blipFill>
          <a:blip r:embed="rId4" cstate="print"/>
          <a:srcRect l="56250" t="14583" r="1562" b="9374"/>
          <a:stretch>
            <a:fillRect/>
          </a:stretch>
        </p:blipFill>
        <p:spPr bwMode="auto">
          <a:xfrm>
            <a:off x="6215074" y="142852"/>
            <a:ext cx="2704858" cy="36565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6" name="Picture 4" descr="C:\Users\сад 188\Desktop\для презинтаций\20201020_103344.jpg"/>
          <p:cNvPicPr>
            <a:picLocks noChangeAspect="1" noChangeArrowheads="1"/>
          </p:cNvPicPr>
          <p:nvPr/>
        </p:nvPicPr>
        <p:blipFill>
          <a:blip r:embed="rId5" cstate="print"/>
          <a:srcRect t="15625" r="7142" b="5208"/>
          <a:stretch>
            <a:fillRect/>
          </a:stretch>
        </p:blipFill>
        <p:spPr bwMode="auto">
          <a:xfrm rot="5400000">
            <a:off x="-510837" y="725119"/>
            <a:ext cx="4022006" cy="2571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ад 188\Desktop\для презинтаций\20210317_091058.jpg"/>
          <p:cNvPicPr>
            <a:picLocks noChangeAspect="1" noChangeArrowheads="1"/>
          </p:cNvPicPr>
          <p:nvPr/>
        </p:nvPicPr>
        <p:blipFill>
          <a:blip r:embed="rId3" cstate="print"/>
          <a:srcRect l="1157" t="6173" r="1619" b="5863"/>
          <a:stretch>
            <a:fillRect/>
          </a:stretch>
        </p:blipFill>
        <p:spPr bwMode="auto">
          <a:xfrm>
            <a:off x="142844" y="2857496"/>
            <a:ext cx="4842745" cy="32861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C:\Users\сад 188\Desktop\для презинтаций\20210317_084047.jpg"/>
          <p:cNvPicPr>
            <a:picLocks noChangeAspect="1" noChangeArrowheads="1"/>
          </p:cNvPicPr>
          <p:nvPr/>
        </p:nvPicPr>
        <p:blipFill>
          <a:blip r:embed="rId4" cstate="print"/>
          <a:srcRect t="11594" b="4347"/>
          <a:stretch>
            <a:fillRect/>
          </a:stretch>
        </p:blipFill>
        <p:spPr bwMode="auto">
          <a:xfrm>
            <a:off x="5143504" y="2214554"/>
            <a:ext cx="3888118" cy="43577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И</a:t>
            </a:r>
            <a:r>
              <a:rPr lang="ru-RU" sz="3800" b="1" dirty="0" smtClean="0"/>
              <a:t>ГРА</a:t>
            </a:r>
          </a:p>
          <a:p>
            <a:pPr algn="ctr"/>
            <a:r>
              <a:rPr lang="ru-RU" sz="3800" b="1" dirty="0" smtClean="0"/>
              <a:t> «</a:t>
            </a:r>
            <a:r>
              <a:rPr lang="ru-RU" sz="4800" b="1" dirty="0" smtClean="0"/>
              <a:t>П</a:t>
            </a:r>
            <a:r>
              <a:rPr lang="ru-RU" sz="3800" b="1" dirty="0" smtClean="0"/>
              <a:t>УТЕШЕСТВИЕ  ПО  ГОРОДУ </a:t>
            </a:r>
            <a:r>
              <a:rPr lang="ru-RU" sz="4800" b="1" dirty="0" smtClean="0"/>
              <a:t>О</a:t>
            </a:r>
            <a:r>
              <a:rPr lang="ru-RU" sz="3800" b="1" dirty="0" smtClean="0"/>
              <a:t>МСКУ»</a:t>
            </a:r>
            <a:endParaRPr lang="ru-RU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сад 188\Desktop\для презинтаций\20210317_08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7888" y="2232409"/>
            <a:ext cx="4714876" cy="3536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Users\сад 188\Desktop\для презинтаций\20210317_084533.jpg"/>
          <p:cNvPicPr>
            <a:picLocks noChangeAspect="1" noChangeArrowheads="1"/>
          </p:cNvPicPr>
          <p:nvPr/>
        </p:nvPicPr>
        <p:blipFill>
          <a:blip r:embed="rId4" cstate="print"/>
          <a:srcRect t="8163"/>
          <a:stretch>
            <a:fillRect/>
          </a:stretch>
        </p:blipFill>
        <p:spPr bwMode="auto">
          <a:xfrm rot="5400000" flipV="1">
            <a:off x="4329644" y="2314034"/>
            <a:ext cx="4770967" cy="32861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+mj-lt"/>
              </a:rPr>
              <a:t>Р</a:t>
            </a:r>
            <a:r>
              <a:rPr lang="ru-RU" sz="4000" dirty="0" smtClean="0">
                <a:latin typeface="+mj-lt"/>
              </a:rPr>
              <a:t>АССМАТРИВАНИЕ  ИЛЛЮСТРАЦИЙ</a:t>
            </a:r>
            <a:r>
              <a:rPr lang="ru-RU" sz="6000" dirty="0" smtClean="0">
                <a:latin typeface="+mj-lt"/>
              </a:rPr>
              <a:t> </a:t>
            </a:r>
            <a:endParaRPr lang="ru-RU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сад 188\Desktop\для презинтаций\20210317_103254.jpg"/>
          <p:cNvPicPr>
            <a:picLocks noChangeAspect="1" noChangeArrowheads="1"/>
          </p:cNvPicPr>
          <p:nvPr/>
        </p:nvPicPr>
        <p:blipFill>
          <a:blip r:embed="rId3" cstate="print"/>
          <a:srcRect l="12048"/>
          <a:stretch>
            <a:fillRect/>
          </a:stretch>
        </p:blipFill>
        <p:spPr bwMode="auto">
          <a:xfrm rot="5400000" flipV="1">
            <a:off x="-128609" y="2343134"/>
            <a:ext cx="4529083" cy="35575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75" name="Picture 3" descr="C:\Users\сад 188\Desktop\для презинтаций\20210317_084321.jpg"/>
          <p:cNvPicPr>
            <a:picLocks noChangeAspect="1" noChangeArrowheads="1"/>
          </p:cNvPicPr>
          <p:nvPr/>
        </p:nvPicPr>
        <p:blipFill>
          <a:blip r:embed="rId4" cstate="print"/>
          <a:srcRect t="2243" r="2343" b="16666"/>
          <a:stretch>
            <a:fillRect/>
          </a:stretch>
        </p:blipFill>
        <p:spPr bwMode="auto">
          <a:xfrm rot="5400000">
            <a:off x="4434003" y="2566865"/>
            <a:ext cx="4490834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885831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И</a:t>
            </a:r>
            <a:r>
              <a:rPr lang="ru-RU" sz="3800" b="1" dirty="0" smtClean="0"/>
              <a:t>ГРА</a:t>
            </a:r>
          </a:p>
          <a:p>
            <a:pPr algn="ctr"/>
            <a:r>
              <a:rPr lang="ru-RU" sz="3800" b="1" dirty="0" smtClean="0"/>
              <a:t> «</a:t>
            </a:r>
            <a:r>
              <a:rPr lang="ru-RU" sz="4800" b="1" dirty="0" smtClean="0"/>
              <a:t>С</a:t>
            </a:r>
            <a:r>
              <a:rPr lang="ru-RU" sz="3800" b="1" dirty="0" smtClean="0"/>
              <a:t>ОБЕРИ  КАРТИНКУ  (КУБИКИ)»</a:t>
            </a:r>
            <a:endParaRPr lang="ru-RU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сад 188\Desktop\для презинтаций\20210317_103914-1.jpg"/>
          <p:cNvPicPr>
            <a:picLocks noChangeAspect="1" noChangeArrowheads="1"/>
          </p:cNvPicPr>
          <p:nvPr/>
        </p:nvPicPr>
        <p:blipFill>
          <a:blip r:embed="rId3" cstate="print"/>
          <a:srcRect t="19999" r="10872"/>
          <a:stretch>
            <a:fillRect/>
          </a:stretch>
        </p:blipFill>
        <p:spPr bwMode="auto">
          <a:xfrm>
            <a:off x="214282" y="2357430"/>
            <a:ext cx="4632343" cy="35719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3" name="Picture 3" descr="C:\Users\сад 188\Desktop\Звёздочка 2020-21\Фото январь-февраль\20210120_112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4734223" y="2195207"/>
            <a:ext cx="4417257" cy="33129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+mj-lt"/>
              </a:rPr>
              <a:t>М</a:t>
            </a:r>
            <a:r>
              <a:rPr lang="ru-RU" sz="4000" dirty="0" smtClean="0">
                <a:latin typeface="+mj-lt"/>
              </a:rPr>
              <a:t>Ы  СТРОИМ  ГОРОД!</a:t>
            </a:r>
            <a:endParaRPr lang="ru-RU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ВЕЗДОЧКА\Бочкова ЕН\фоны2\текстуры\текстураа\ice_texture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+mj-lt"/>
              </a:rPr>
              <a:t>П</a:t>
            </a:r>
            <a:r>
              <a:rPr lang="ru-RU" sz="4000" dirty="0" smtClean="0">
                <a:latin typeface="+mj-lt"/>
              </a:rPr>
              <a:t>ОЗНАВАТЕЛЬНАЯ  ДЕЯТЕЛЬНОСТЬ</a:t>
            </a:r>
            <a:r>
              <a:rPr lang="ru-RU" sz="5400" dirty="0" smtClean="0">
                <a:latin typeface="+mj-lt"/>
              </a:rPr>
              <a:t> </a:t>
            </a:r>
            <a:endParaRPr lang="ru-RU" sz="6000" dirty="0">
              <a:latin typeface="+mj-lt"/>
            </a:endParaRPr>
          </a:p>
        </p:txBody>
      </p:sp>
      <p:pic>
        <p:nvPicPr>
          <p:cNvPr id="1026" name="Picture 2" descr="C:\Users\сад 188\Desktop\для презинтаций\IMG-20210319-WA0002.jpg"/>
          <p:cNvPicPr>
            <a:picLocks noChangeAspect="1" noChangeArrowheads="1"/>
          </p:cNvPicPr>
          <p:nvPr/>
        </p:nvPicPr>
        <p:blipFill>
          <a:blip r:embed="rId3"/>
          <a:srcRect l="8819" r="1222" b="23270"/>
          <a:stretch>
            <a:fillRect/>
          </a:stretch>
        </p:blipFill>
        <p:spPr bwMode="auto">
          <a:xfrm>
            <a:off x="428596" y="1857364"/>
            <a:ext cx="3957419" cy="45005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Users\сад 188\Desktop\для презинтаций\IMG-20210319-WA0009.jpg"/>
          <p:cNvPicPr>
            <a:picLocks noChangeAspect="1" noChangeArrowheads="1"/>
          </p:cNvPicPr>
          <p:nvPr/>
        </p:nvPicPr>
        <p:blipFill>
          <a:blip r:embed="rId4"/>
          <a:srcRect l="26389" t="17708" r="5555" b="7291"/>
          <a:stretch>
            <a:fillRect/>
          </a:stretch>
        </p:blipFill>
        <p:spPr bwMode="auto">
          <a:xfrm>
            <a:off x="4857752" y="1357298"/>
            <a:ext cx="3500462" cy="51435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117</Words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 188</dc:creator>
  <cp:lastModifiedBy>сад 188</cp:lastModifiedBy>
  <cp:revision>13</cp:revision>
  <dcterms:created xsi:type="dcterms:W3CDTF">2021-03-15T08:17:48Z</dcterms:created>
  <dcterms:modified xsi:type="dcterms:W3CDTF">2011-05-20T00:08:40Z</dcterms:modified>
</cp:coreProperties>
</file>