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8" r:id="rId4"/>
    <p:sldId id="265" r:id="rId5"/>
    <p:sldId id="266" r:id="rId6"/>
    <p:sldId id="267" r:id="rId7"/>
    <p:sldId id="268" r:id="rId8"/>
    <p:sldId id="269" r:id="rId9"/>
    <p:sldId id="272" r:id="rId10"/>
    <p:sldId id="271" r:id="rId11"/>
    <p:sldId id="263" r:id="rId12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8" autoAdjust="0"/>
    <p:restoredTop sz="94660"/>
  </p:normalViewPr>
  <p:slideViewPr>
    <p:cSldViewPr>
      <p:cViewPr varScale="1">
        <p:scale>
          <a:sx n="67" d="100"/>
          <a:sy n="67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OneDrive\Рабочий стол\219350c513209b4a824364bde03b589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806" y="2324100"/>
            <a:ext cx="5613400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OneDrive\Рабочий стол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56163" cy="61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Совершив добро, наслаждайтесь тем, что окружающим стало хорошо. 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Дарите добро искренне, не ожидая какой либо выгоды или отдачи, если мы этому научимся, то мы богатые люди.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 Самое главное, это научиться видеть, что кому то нужна наша помощь.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39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1.Это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рассказ о зайце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   2. Это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рассказ о страшной беде: лесном пожаре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3.Это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рассказ о людской доброте и отзывчивости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1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Доброму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чужая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к сердцу.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дана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добрые дела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OneDrive\Рабочий стол\иллюстрации\043_ZAYCI-LAPY_R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20382" cy="526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OneDrive\Рабочий стол\иллюстрации\70f801383e025fc6c98392c6344e12d5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7288"/>
            <a:ext cx="76200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OneDrive\Рабочий стол\иллюстрации\1578978425_00035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09148" cy="583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OneDrive\Рабочий стол\иллюстрации\1636552462_22-flomaster-club-p-zayachi-lapi-paustovskii-illyustratsii-k-r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850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Ирина\OneDrive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7018"/>
            <a:ext cx="79528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OneDrive\Рабочий стол\иллюстрации\zayachilapki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358145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29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2287</TotalTime>
  <Words>87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16</cp:revision>
  <cp:lastPrinted>2023-01-17T15:49:49Z</cp:lastPrinted>
  <dcterms:created xsi:type="dcterms:W3CDTF">2023-01-11T04:40:51Z</dcterms:created>
  <dcterms:modified xsi:type="dcterms:W3CDTF">2023-01-17T15:50:06Z</dcterms:modified>
</cp:coreProperties>
</file>