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7" r:id="rId4"/>
    <p:sldId id="272" r:id="rId5"/>
    <p:sldId id="273" r:id="rId6"/>
    <p:sldId id="278" r:id="rId7"/>
    <p:sldId id="274" r:id="rId8"/>
    <p:sldId id="257" r:id="rId9"/>
    <p:sldId id="263" r:id="rId10"/>
    <p:sldId id="270" r:id="rId11"/>
    <p:sldId id="261" r:id="rId12"/>
    <p:sldId id="271" r:id="rId13"/>
    <p:sldId id="262" r:id="rId14"/>
    <p:sldId id="264" r:id="rId15"/>
    <p:sldId id="266" r:id="rId16"/>
    <p:sldId id="268" r:id="rId17"/>
    <p:sldId id="265" r:id="rId18"/>
    <p:sldId id="267" r:id="rId19"/>
    <p:sldId id="276" r:id="rId20"/>
    <p:sldId id="27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dmin\Desktop\&#1086;&#1090;&#1082;&#1088;&#1099;&#1090;&#1099;&#1081;%20&#1091;&#1088;&#1086;&#1082;\&#1042;&#1080;&#1076;&#1077;&#1086;%20&#1073;&#1077;&#1079;%20&#1085;&#1072;&#1079;&#1074;&#1072;&#1085;&#1080;&#1103;%20&#8212;%20&#1089;&#1076;&#1077;&#1083;&#1072;&#1085;&#1086;%20&#1074;%20Clipchamp.mp4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172480" cy="1470025"/>
          </a:xfrm>
        </p:spPr>
        <p:txBody>
          <a:bodyPr>
            <a:noAutofit/>
          </a:bodyPr>
          <a:lstStyle/>
          <a:p>
            <a:r>
              <a:rPr lang="ru-RU" sz="6000" dirty="0" smtClean="0"/>
              <a:t>Сложение и вычитание в пределах 20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2а класс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c97fff5f2f927db88665339b9d72fe (1).jpe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703"/>
          <a:stretch>
            <a:fillRect/>
          </a:stretch>
        </p:blipFill>
        <p:spPr>
          <a:xfrm>
            <a:off x="2500298" y="285728"/>
            <a:ext cx="3643338" cy="50325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20" y="5286388"/>
            <a:ext cx="5710089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7200" dirty="0" smtClean="0"/>
              <a:t>15под.-5под.=</a:t>
            </a:r>
            <a:endParaRPr lang="ru-RU" sz="7200" dirty="0"/>
          </a:p>
        </p:txBody>
      </p:sp>
      <p:sp>
        <p:nvSpPr>
          <p:cNvPr id="4" name="TextBox 3"/>
          <p:cNvSpPr txBox="1"/>
          <p:nvPr/>
        </p:nvSpPr>
        <p:spPr>
          <a:xfrm>
            <a:off x="5929322" y="5286388"/>
            <a:ext cx="2810321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7200" dirty="0" smtClean="0"/>
              <a:t>10под.</a:t>
            </a:r>
            <a:endParaRPr lang="ru-RU" sz="7200" dirty="0"/>
          </a:p>
        </p:txBody>
      </p:sp>
      <p:pic>
        <p:nvPicPr>
          <p:cNvPr id="5" name="Рисунок 4" descr="kart-ng-elki-na-prfone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60" y="0"/>
            <a:ext cx="4762315" cy="5710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user_file_5accee31822b3_6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305" t="16406" r="22656"/>
          <a:stretch>
            <a:fillRect/>
          </a:stretch>
        </p:blipFill>
        <p:spPr>
          <a:xfrm>
            <a:off x="2143108" y="1071546"/>
            <a:ext cx="5000660" cy="4820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643182"/>
            <a:ext cx="8172480" cy="1470025"/>
          </a:xfrm>
        </p:spPr>
        <p:txBody>
          <a:bodyPr>
            <a:noAutofit/>
          </a:bodyPr>
          <a:lstStyle/>
          <a:p>
            <a:r>
              <a:rPr lang="ru-RU" sz="6000" dirty="0" smtClean="0"/>
              <a:t>Сложение и вычитание в пределах 20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Видео без названия — сделано в Clipchamp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28596" y="214289"/>
            <a:ext cx="8429684" cy="6322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643182"/>
            <a:ext cx="8172480" cy="1470025"/>
          </a:xfrm>
        </p:spPr>
        <p:txBody>
          <a:bodyPr>
            <a:noAutofit/>
          </a:bodyPr>
          <a:lstStyle/>
          <a:p>
            <a:r>
              <a:rPr lang="ru-RU" sz="6000" dirty="0" smtClean="0"/>
              <a:t>Сложение и вычитание в пределах 20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image93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 l="23087" t="24560" r="16095" b="60387"/>
          <a:stretch>
            <a:fillRect/>
          </a:stretch>
        </p:blipFill>
        <p:spPr bwMode="auto">
          <a:xfrm>
            <a:off x="-7552" y="1857364"/>
            <a:ext cx="915155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643182"/>
            <a:ext cx="8172480" cy="1470025"/>
          </a:xfrm>
        </p:spPr>
        <p:txBody>
          <a:bodyPr>
            <a:noAutofit/>
          </a:bodyPr>
          <a:lstStyle/>
          <a:p>
            <a:r>
              <a:rPr lang="ru-RU" sz="6000" dirty="0" smtClean="0"/>
              <a:t>Сложение и вычитание в пределах 20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tock-photo-bright-christmas-decorations-109482659.jpg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6156"/>
          <a:stretch>
            <a:fillRect/>
          </a:stretch>
        </p:blipFill>
        <p:spPr>
          <a:xfrm>
            <a:off x="785786" y="857232"/>
            <a:ext cx="7643866" cy="271464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00166" y="4214818"/>
            <a:ext cx="619913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 smtClean="0"/>
              <a:t>17	  16    18</a:t>
            </a:r>
            <a:endParaRPr lang="ru-RU" sz="9600" b="1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142976" y="2143116"/>
            <a:ext cx="1643074" cy="78581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15+1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786182" y="2071678"/>
            <a:ext cx="1643074" cy="78581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19-1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500826" y="2071678"/>
            <a:ext cx="1643074" cy="78581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10+7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4714876" y="3286124"/>
            <a:ext cx="2071702" cy="1285884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071670" y="3286124"/>
            <a:ext cx="2286016" cy="1285884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0800000" flipV="1">
            <a:off x="2214546" y="3286124"/>
            <a:ext cx="5072098" cy="114300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643182"/>
            <a:ext cx="8172480" cy="1470025"/>
          </a:xfrm>
        </p:spPr>
        <p:txBody>
          <a:bodyPr>
            <a:noAutofit/>
          </a:bodyPr>
          <a:lstStyle/>
          <a:p>
            <a:r>
              <a:rPr lang="ru-RU" sz="6000" dirty="0" smtClean="0"/>
              <a:t>Сложение и вычитание в пределах 20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4678" y="0"/>
            <a:ext cx="2823209" cy="64479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1300" dirty="0" smtClean="0"/>
              <a:t>+</a:t>
            </a:r>
            <a:endParaRPr lang="ru-RU" sz="413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4678" y="0"/>
            <a:ext cx="2823209" cy="64479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1300" dirty="0" smtClean="0"/>
              <a:t>+</a:t>
            </a:r>
            <a:endParaRPr lang="ru-RU" sz="41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3306" y="-142900"/>
            <a:ext cx="1806905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1300" dirty="0" smtClean="0"/>
              <a:t>-  </a:t>
            </a:r>
            <a:endParaRPr lang="ru-RU" sz="413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819 -0.65278 L 0.54618 0.596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2" y="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3306" y="-142900"/>
            <a:ext cx="1806905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1300" dirty="0" smtClean="0"/>
              <a:t>-  </a:t>
            </a:r>
            <a:endParaRPr lang="ru-RU" sz="41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57290" y="500042"/>
            <a:ext cx="6381875" cy="186204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1500" dirty="0" err="1" smtClean="0"/>
              <a:t>са-мо-вар</a:t>
            </a:r>
            <a:endParaRPr lang="ru-RU" sz="11500" dirty="0"/>
          </a:p>
        </p:txBody>
      </p:sp>
      <p:pic>
        <p:nvPicPr>
          <p:cNvPr id="6" name="Рисунок 5" descr="e9d49e6edcb393d614813be88a30d18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2500306"/>
            <a:ext cx="3786194" cy="3786194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 rot="5400000" flipH="1" flipV="1">
            <a:off x="6715140" y="928670"/>
            <a:ext cx="285752" cy="142876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0100" y="571480"/>
            <a:ext cx="7311360" cy="186204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1500" dirty="0" err="1" smtClean="0"/>
              <a:t>мат-рёш-ка</a:t>
            </a:r>
            <a:endParaRPr lang="ru-RU" sz="11500" dirty="0"/>
          </a:p>
        </p:txBody>
      </p:sp>
      <p:pic>
        <p:nvPicPr>
          <p:cNvPr id="10" name="Рисунок 9" descr="d1666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430" y="2526145"/>
            <a:ext cx="2218334" cy="4071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48</Words>
  <PresentationFormat>Экран (4:3)</PresentationFormat>
  <Paragraphs>18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Сложение и вычитание в пределах 20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Сложение и вычитание в пределах 20</vt:lpstr>
      <vt:lpstr>Слайд 15</vt:lpstr>
      <vt:lpstr>Сложение и вычитание в пределах 20</vt:lpstr>
      <vt:lpstr>Слайд 17</vt:lpstr>
      <vt:lpstr>Сложение и вычитание в пределах 20</vt:lpstr>
      <vt:lpstr>Слайд 19</vt:lpstr>
      <vt:lpstr>Сложение и вычитание в пределах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18</cp:revision>
  <dcterms:created xsi:type="dcterms:W3CDTF">2022-12-04T12:12:15Z</dcterms:created>
  <dcterms:modified xsi:type="dcterms:W3CDTF">2022-12-13T15:28:00Z</dcterms:modified>
</cp:coreProperties>
</file>