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6" r:id="rId6"/>
    <p:sldId id="267" r:id="rId7"/>
    <p:sldId id="261" r:id="rId8"/>
    <p:sldId id="268" r:id="rId9"/>
    <p:sldId id="262" r:id="rId10"/>
    <p:sldId id="263" r:id="rId11"/>
    <p:sldId id="264" r:id="rId12"/>
    <p:sldId id="265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11B7-1568-40C5-9011-0E8083FF64B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7AD5B-2A7C-45FF-8932-C0238A0A3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7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7AD5B-2A7C-45FF-8932-C0238A0A3A0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46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94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6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56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5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781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04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56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68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9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4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11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2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53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8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4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4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DF641DB-E64A-413C-8174-BEC956691F79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E678E20-9A9B-49D2-B1C9-6227592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60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49686" y="1044157"/>
            <a:ext cx="7116418" cy="2276062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/>
              <a:t/>
            </a:r>
            <a:br>
              <a:rPr lang="ru-RU" sz="8000" dirty="0"/>
            </a:br>
            <a:r>
              <a:rPr lang="ru-RU" sz="8000" dirty="0" smtClean="0"/>
              <a:t>   </a:t>
            </a:r>
            <a:r>
              <a:rPr lang="ru-RU" sz="7200" dirty="0" smtClean="0"/>
              <a:t>Форт</a:t>
            </a:r>
            <a:r>
              <a:rPr lang="ru-RU" sz="8000" dirty="0" smtClean="0"/>
              <a:t> </a:t>
            </a:r>
            <a:r>
              <a:rPr lang="ru-RU" sz="7200" dirty="0" smtClean="0"/>
              <a:t>«РУССФИЗМАТ»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5261" y="5036331"/>
            <a:ext cx="4570758" cy="1405467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dirty="0" smtClean="0"/>
              <a:t>Дашкина М.Н. - преподаватель математики</a:t>
            </a:r>
          </a:p>
          <a:p>
            <a:pPr algn="l"/>
            <a:r>
              <a:rPr lang="ru-RU" dirty="0" smtClean="0"/>
              <a:t>Потоцкая А.В.-преподаватель русского языка и литературы</a:t>
            </a:r>
          </a:p>
          <a:p>
            <a:pPr algn="l"/>
            <a:r>
              <a:rPr lang="ru-RU" dirty="0" smtClean="0"/>
              <a:t>Горбушина О.В. - Преподаватель физики</a:t>
            </a:r>
          </a:p>
          <a:p>
            <a:endParaRPr lang="ru-RU" dirty="0"/>
          </a:p>
        </p:txBody>
      </p:sp>
      <p:pic>
        <p:nvPicPr>
          <p:cNvPr id="1026" name="Picture 2" descr="https://kartinkin.net/uploads/posts/2021-01/1611233102_28-p-fon-fort-boyard-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251" flipH="1">
            <a:off x="204408" y="691824"/>
            <a:ext cx="4881988" cy="237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denahoditsya.ru/wp-content/uploads/2019/10/Cizzl1SXjhhj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953">
            <a:off x="943852" y="3836231"/>
            <a:ext cx="4827481" cy="234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50" y="458383"/>
            <a:ext cx="6096000" cy="17204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Исключите лишнее слово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электричество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рычаг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напряжение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ток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50" y="2189527"/>
            <a:ext cx="609600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Какой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математический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 существует?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Стебель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Корень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Лист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Цветок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50" y="4298302"/>
            <a:ext cx="6096000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Кто из ученых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увидел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падение яблока и сформулировал закон Всемирного тяготения?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Генрих Герц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Майкл Фарадей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Исаак Ньютон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Пьер Кюри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62650" y="588065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5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11)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с точки зрения морфологии отличаются приведенные ниже предложения? Поясните свой ответ.</a:t>
            </a:r>
          </a:p>
          <a:p>
            <a:pPr>
              <a:spcAft>
                <a:spcPts val="75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Ему было СТРАШНО.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Ему было СТРАШНО интересно.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Выражение его лица было СТРАШНО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62650" y="2254793"/>
            <a:ext cx="3505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12)</a:t>
            </a:r>
            <a:r>
              <a:rPr lang="ru-RU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Два коротких первых слога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Вы, как штык, наверняка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Не найдете у бульдога,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Но найдете у быка.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Третий слог глядит с портрета,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Все же вместе слово это –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Хлебобулочный продукт.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29325" y="4624673"/>
            <a:ext cx="36766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Вот еще одна шарада,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 трех буквах пыль и грязь.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Увидеть надо 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Потом - река в трех буквах разместится.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 там уж – без труда – найдется птица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6268" y="189012"/>
            <a:ext cx="4668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мы так говорим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52525" y="896533"/>
            <a:ext cx="10067925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 получит та команда, которая быстрее других разгадает зашифрованное выражение.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Числами зашифровано выражение. Догадайтесь, как по таблице найти буквы, соответствующие числам. Запишите эти буквы и прочитайте полученные слова.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rok.1sept.ru/articles/560464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211386"/>
            <a:ext cx="5734050" cy="43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1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3900" y="602814"/>
            <a:ext cx="1074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рылатое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“Нить Ариадны”? Это словосочетание из мифа об афинском герое Тезее. Ариадна, дочь критского царя Миноса, помогла Тезею в сражении с чудовищем Минотавром. Минотавр, по мифу, получеловек –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полубык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Ариадна дала Тезею клубок ниток, с помощью которых Тезей после победы над Минотавром сумел благополучно выбраться из лабиринта – жилища Минотавра.</a:t>
            </a:r>
          </a:p>
        </p:txBody>
      </p:sp>
    </p:spTree>
    <p:extLst>
      <p:ext uri="{BB962C8B-B14F-4D97-AF65-F5344CB8AC3E}">
        <p14:creationId xmlns:p14="http://schemas.microsoft.com/office/powerpoint/2010/main" val="34527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33164" y="208062"/>
            <a:ext cx="4287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Финальное задание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9602" y="854393"/>
            <a:ext cx="419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 должны разгадать ребусы. </a:t>
            </a:r>
            <a:endParaRPr lang="ru-RU" sz="2400" dirty="0"/>
          </a:p>
        </p:txBody>
      </p:sp>
      <p:pic>
        <p:nvPicPr>
          <p:cNvPr id="6" name="Рисунок 5" descr="http://xn--i1abbnckbmcl9fb.xn--p1ai/%D1%81%D1%82%D0%B0%D1%82%D1%8C%D0%B8/652516/Image46.gif"/>
          <p:cNvPicPr/>
          <p:nvPr/>
        </p:nvPicPr>
        <p:blipFill>
          <a:blip r:embed="rId2"/>
          <a:stretch/>
        </p:blipFill>
        <p:spPr bwMode="auto">
          <a:xfrm>
            <a:off x="759936" y="1316058"/>
            <a:ext cx="345567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xn--i1abbnckbmcl9fb.xn--p1ai/%D1%81%D1%82%D0%B0%D1%82%D1%8C%D0%B8/652516/Image47.gif"/>
          <p:cNvPicPr/>
          <p:nvPr/>
        </p:nvPicPr>
        <p:blipFill>
          <a:blip r:embed="rId3"/>
          <a:stretch/>
        </p:blipFill>
        <p:spPr bwMode="auto">
          <a:xfrm>
            <a:off x="720090" y="2687658"/>
            <a:ext cx="3487420" cy="13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xn--i1abbnckbmcl9fb.xn--p1ai/%D1%81%D1%82%D0%B0%D1%82%D1%8C%D0%B8/652516/Image48.gif"/>
          <p:cNvPicPr/>
          <p:nvPr/>
        </p:nvPicPr>
        <p:blipFill>
          <a:blip r:embed="rId4"/>
          <a:stretch/>
        </p:blipFill>
        <p:spPr bwMode="auto">
          <a:xfrm>
            <a:off x="672147" y="3938864"/>
            <a:ext cx="3551555" cy="141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xn--i1abbnckbmcl9fb.xn--p1ai/%D1%81%D1%82%D0%B0%D1%82%D1%8C%D0%B8/652516/Image49.gif"/>
          <p:cNvPicPr/>
          <p:nvPr/>
        </p:nvPicPr>
        <p:blipFill>
          <a:blip r:embed="rId5"/>
          <a:stretch/>
        </p:blipFill>
        <p:spPr bwMode="auto">
          <a:xfrm>
            <a:off x="672147" y="5359123"/>
            <a:ext cx="3529965" cy="138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xn--i1abbnckbmcl9fb.xn--p1ai/%D1%81%D1%82%D0%B0%D1%82%D1%8C%D0%B8/652516/Image50.gif"/>
          <p:cNvPicPr/>
          <p:nvPr/>
        </p:nvPicPr>
        <p:blipFill>
          <a:blip r:embed="rId6"/>
          <a:stretch/>
        </p:blipFill>
        <p:spPr bwMode="auto">
          <a:xfrm>
            <a:off x="4505008" y="1310661"/>
            <a:ext cx="3540760" cy="138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dmin\Desktop\img19.jpg"/>
          <p:cNvPicPr/>
          <p:nvPr/>
        </p:nvPicPr>
        <p:blipFill>
          <a:blip r:embed="rId7"/>
          <a:srcRect l="12350" t="23628" r="2990" b="28400"/>
          <a:stretch/>
        </p:blipFill>
        <p:spPr bwMode="auto">
          <a:xfrm>
            <a:off x="4505007" y="2648585"/>
            <a:ext cx="3540761" cy="150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dmin\Desktop\053.jpg"/>
          <p:cNvPicPr/>
          <p:nvPr/>
        </p:nvPicPr>
        <p:blipFill>
          <a:blip r:embed="rId8"/>
          <a:srcRect l="10024" t="34606" r="10322" b="25060"/>
          <a:stretch/>
        </p:blipFill>
        <p:spPr bwMode="auto">
          <a:xfrm>
            <a:off x="4505007" y="4088427"/>
            <a:ext cx="3540761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dmin\Desktop\img_s555619_0_11 (1).jpg"/>
          <p:cNvPicPr/>
          <p:nvPr/>
        </p:nvPicPr>
        <p:blipFill>
          <a:blip r:embed="rId9"/>
          <a:srcRect l="3043" t="23389" r="2454" b="29593"/>
          <a:stretch/>
        </p:blipFill>
        <p:spPr bwMode="auto">
          <a:xfrm>
            <a:off x="4505007" y="5485427"/>
            <a:ext cx="3540761" cy="121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Admin\Desktop\img5.jpg"/>
          <p:cNvPicPr/>
          <p:nvPr/>
        </p:nvPicPr>
        <p:blipFill>
          <a:blip r:embed="rId10"/>
          <a:srcRect l="3938" t="21480" r="16408" b="33651"/>
          <a:stretch/>
        </p:blipFill>
        <p:spPr bwMode="auto">
          <a:xfrm>
            <a:off x="8343266" y="1310662"/>
            <a:ext cx="3458210" cy="133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Admin\Desktop\img6.jpg"/>
          <p:cNvPicPr/>
          <p:nvPr/>
        </p:nvPicPr>
        <p:blipFill>
          <a:blip r:embed="rId11"/>
          <a:srcRect l="12888" t="22196" r="16849" b="34367"/>
          <a:stretch/>
        </p:blipFill>
        <p:spPr bwMode="auto">
          <a:xfrm>
            <a:off x="8327073" y="2648586"/>
            <a:ext cx="3474403" cy="143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2"/>
          <a:srcRect l="29183" t="32165" r="52555" b="53503"/>
          <a:stretch/>
        </p:blipFill>
        <p:spPr bwMode="auto">
          <a:xfrm>
            <a:off x="8327073" y="4088428"/>
            <a:ext cx="3474403" cy="1464648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12"/>
          <a:srcRect l="25602" t="48726" r="57389" b="39172"/>
          <a:stretch/>
        </p:blipFill>
        <p:spPr bwMode="auto">
          <a:xfrm>
            <a:off x="8327073" y="5426352"/>
            <a:ext cx="3474403" cy="13151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02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142" t="31190" r="10572" b="33810"/>
          <a:stretch/>
        </p:blipFill>
        <p:spPr>
          <a:xfrm>
            <a:off x="1156666" y="577778"/>
            <a:ext cx="5219700" cy="1400176"/>
          </a:xfrm>
          <a:prstGeom prst="rect">
            <a:avLst/>
          </a:prstGeom>
        </p:spPr>
      </p:pic>
      <p:pic>
        <p:nvPicPr>
          <p:cNvPr id="2052" name="Picture 4" descr="https://thumbs.dreamstime.com/b/%D0%BF%D1%80%D0%BE%D0%B8%D0%B7%D0%BD%D0%BE%D1%88%D0%B5%D0%BD%D0%B8%D1%8F-%D0%BF%D0%BE-%D0%B1%D1%83%D0%BA%D0%B2%D0%B0%D0%BC-%D0%B7%D0%BE%D0%BB%D0%BE%D1%82%D0%B0-131687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33882" r="4156" b="34225"/>
          <a:stretch/>
        </p:blipFill>
        <p:spPr bwMode="auto">
          <a:xfrm>
            <a:off x="5829714" y="4924975"/>
            <a:ext cx="5267326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085" y="2201896"/>
            <a:ext cx="3495258" cy="23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20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yslide.ru/documents_4/23895a4fb3a06ebf90d848c5f4c1b732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400051"/>
            <a:ext cx="8658224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2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7" y="679246"/>
            <a:ext cx="10972798" cy="1321004"/>
          </a:xfrm>
        </p:spPr>
        <p:txBody>
          <a:bodyPr>
            <a:noAutofit/>
          </a:bodyPr>
          <a:lstStyle/>
          <a:p>
            <a:r>
              <a:rPr lang="ru-RU" sz="2400" b="1" dirty="0"/>
              <a:t>Форт </a:t>
            </a:r>
            <a:r>
              <a:rPr lang="ru-RU" sz="2400" b="1" dirty="0" err="1"/>
              <a:t>Боярд</a:t>
            </a:r>
            <a:r>
              <a:rPr lang="ru-RU" sz="2400" b="1" dirty="0"/>
              <a:t> находится в Атлантическом океане в Бискайском заливе недалеко от города Ла-Рошель. Строение находится между островами </a:t>
            </a:r>
            <a:r>
              <a:rPr lang="ru-RU" sz="2400" b="1" dirty="0" err="1"/>
              <a:t>Олерон</a:t>
            </a:r>
            <a:r>
              <a:rPr lang="ru-RU" sz="2400" b="1" dirty="0"/>
              <a:t> и Иль-</a:t>
            </a:r>
            <a:r>
              <a:rPr lang="ru-RU" sz="2400" b="1" dirty="0" err="1"/>
              <a:t>д’Экс</a:t>
            </a:r>
            <a:r>
              <a:rPr lang="ru-RU" sz="2400" b="1" dirty="0"/>
              <a:t>. Длина фортификаций составляет 68 м, ширина – 31 м, а высота – более 20 м. </a:t>
            </a:r>
            <a:r>
              <a:rPr lang="ru-RU" sz="2400" b="1" dirty="0" smtClean="0"/>
              <a:t>Форт </a:t>
            </a:r>
            <a:r>
              <a:rPr lang="ru-RU" sz="2400" b="1" dirty="0" err="1"/>
              <a:t>Боярд</a:t>
            </a:r>
            <a:r>
              <a:rPr lang="ru-RU" sz="2400" b="1" dirty="0"/>
              <a:t> является одной из немногих военных построек этого региона, которая никогда не использовалась по прямому назначению.</a:t>
            </a:r>
          </a:p>
        </p:txBody>
      </p:sp>
      <p:pic>
        <p:nvPicPr>
          <p:cNvPr id="3" name="Picture 2" descr="https://cdn.fishki.net/upload/post/2021/06/30/3819295/eda641bcd815e4a0843b7d277df2d3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647951"/>
            <a:ext cx="8448675" cy="40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7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6" y="571500"/>
            <a:ext cx="11163299" cy="2209801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                                                       Хочу все знать!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Великая Отечественная война началась 22 июня 1941 г. Узнать, сколько дней продолжалась война, вам поможет удивительный квадрат.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каждой строки и каждого столбца по одному числу, найдите сумму выбранных четырех чисел – и вы получите ответ на вопрос.</a:t>
            </a: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078299"/>
              </p:ext>
            </p:extLst>
          </p:nvPr>
        </p:nvGraphicFramePr>
        <p:xfrm>
          <a:off x="2181225" y="3267867"/>
          <a:ext cx="7267575" cy="3132932"/>
        </p:xfrm>
        <a:graphic>
          <a:graphicData uri="http://schemas.openxmlformats.org/drawingml/2006/table">
            <a:tbl>
              <a:tblPr firstRow="1" firstCol="1" bandRow="1"/>
              <a:tblGrid>
                <a:gridCol w="1665636">
                  <a:extLst>
                    <a:ext uri="{9D8B030D-6E8A-4147-A177-3AD203B41FA5}">
                      <a16:colId xmlns:a16="http://schemas.microsoft.com/office/drawing/2014/main" val="3870681465"/>
                    </a:ext>
                  </a:extLst>
                </a:gridCol>
                <a:gridCol w="1798887">
                  <a:extLst>
                    <a:ext uri="{9D8B030D-6E8A-4147-A177-3AD203B41FA5}">
                      <a16:colId xmlns:a16="http://schemas.microsoft.com/office/drawing/2014/main" val="2194536799"/>
                    </a:ext>
                  </a:extLst>
                </a:gridCol>
                <a:gridCol w="1797086">
                  <a:extLst>
                    <a:ext uri="{9D8B030D-6E8A-4147-A177-3AD203B41FA5}">
                      <a16:colId xmlns:a16="http://schemas.microsoft.com/office/drawing/2014/main" val="1005102185"/>
                    </a:ext>
                  </a:extLst>
                </a:gridCol>
                <a:gridCol w="2005966">
                  <a:extLst>
                    <a:ext uri="{9D8B030D-6E8A-4147-A177-3AD203B41FA5}">
                      <a16:colId xmlns:a16="http://schemas.microsoft.com/office/drawing/2014/main" val="2522925108"/>
                    </a:ext>
                  </a:extLst>
                </a:gridCol>
              </a:tblGrid>
              <a:tr h="783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413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218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474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567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355418"/>
                  </a:ext>
                </a:extLst>
              </a:tr>
              <a:tr h="783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569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374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979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464220"/>
                  </a:ext>
                </a:extLst>
              </a:tr>
              <a:tr h="783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256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349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391530"/>
                  </a:ext>
                </a:extLst>
              </a:tr>
              <a:tr h="783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221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282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375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249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7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57175"/>
            <a:ext cx="10230486" cy="4009457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                                                                            Угадай-ка!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На </a:t>
            </a:r>
            <a:r>
              <a:rPr lang="ru-RU" sz="2000" b="1" dirty="0"/>
              <a:t>доске по 5 портретов  великих физиков и великих русских писателей.</a:t>
            </a:r>
            <a:br>
              <a:rPr lang="ru-RU" sz="2000" b="1" dirty="0"/>
            </a:br>
            <a:r>
              <a:rPr lang="ru-RU" sz="2000" b="1" dirty="0"/>
              <a:t>Ведущий читает  известный факт из жизни физика и писателя. Нужно узнать, кто это. (за правильный ответ команды </a:t>
            </a:r>
            <a:r>
              <a:rPr lang="ru-RU" sz="2000" b="1" dirty="0" smtClean="0"/>
              <a:t>- ключ</a:t>
            </a:r>
            <a:r>
              <a:rPr lang="ru-RU" sz="2000" b="1" dirty="0" smtClean="0"/>
              <a:t>)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600" b="1" i="1" dirty="0" smtClean="0">
                <a:solidFill>
                  <a:schemeClr val="bg1"/>
                </a:solidFill>
              </a:rPr>
              <a:t>1 </a:t>
            </a:r>
            <a:r>
              <a:rPr lang="ru-RU" sz="1600" b="1" i="1" dirty="0">
                <a:solidFill>
                  <a:schemeClr val="bg1"/>
                </a:solidFill>
              </a:rPr>
              <a:t>вопрос</a:t>
            </a:r>
            <a:r>
              <a:rPr lang="ru-RU" sz="1600" b="1" i="1" dirty="0" smtClean="0">
                <a:solidFill>
                  <a:schemeClr val="bg1"/>
                </a:solidFill>
              </a:rPr>
              <a:t>: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Все тела в мире состоят из мельчайших частиц</a:t>
            </a:r>
            <a:r>
              <a:rPr lang="ru-RU" sz="1600" b="1" dirty="0" smtClean="0"/>
              <a:t>?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i="1" dirty="0" smtClean="0">
                <a:solidFill>
                  <a:schemeClr val="bg1"/>
                </a:solidFill>
              </a:rPr>
              <a:t>2 </a:t>
            </a:r>
            <a:r>
              <a:rPr lang="ru-RU" sz="1600" b="1" i="1" dirty="0">
                <a:solidFill>
                  <a:schemeClr val="bg1"/>
                </a:solidFill>
              </a:rPr>
              <a:t>вопрос: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Кто открыл в 1827 году беспорядочное движение спор растений в жидкости</a:t>
            </a:r>
            <a:r>
              <a:rPr lang="ru-RU" sz="1600" b="1" dirty="0" smtClean="0"/>
              <a:t>?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i="1" dirty="0" smtClean="0">
                <a:solidFill>
                  <a:schemeClr val="bg1"/>
                </a:solidFill>
              </a:rPr>
              <a:t>3 </a:t>
            </a:r>
            <a:r>
              <a:rPr lang="ru-RU" sz="1600" b="1" i="1" dirty="0">
                <a:solidFill>
                  <a:schemeClr val="bg1"/>
                </a:solidFill>
              </a:rPr>
              <a:t>вопрос: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Кто проверял величину напряжения языком</a:t>
            </a:r>
            <a:r>
              <a:rPr lang="ru-RU" sz="1600" b="1" dirty="0" smtClean="0"/>
              <a:t>?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i="1" dirty="0" smtClean="0">
                <a:solidFill>
                  <a:schemeClr val="bg1"/>
                </a:solidFill>
              </a:rPr>
              <a:t>4 </a:t>
            </a:r>
            <a:r>
              <a:rPr lang="ru-RU" sz="1600" b="1" i="1" dirty="0">
                <a:solidFill>
                  <a:schemeClr val="bg1"/>
                </a:solidFill>
              </a:rPr>
              <a:t>вопрос: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По легенде, он заявил «Будь в моём распоряжении другая Земля, на которую можно было бы встать, я сдвинул бы с места нашу» (в другом варианте: «Дайте мне точку опоры, и я переверну мир»).</a:t>
            </a:r>
            <a:br>
              <a:rPr lang="ru-RU" sz="1600" b="1" dirty="0"/>
            </a:b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3074" name="Picture 2" descr="https://avatars.dzeninfra.ru/get-zen_doc/1899117/pub_5eac9d0525479d02b8e14bc1_5ead3bc27fd7746232c092d1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89" y="4567129"/>
            <a:ext cx="1962149" cy="16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31977" y="6164107"/>
            <a:ext cx="1119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Аристотель.</a:t>
            </a:r>
            <a:endParaRPr lang="ru-RU" dirty="0"/>
          </a:p>
        </p:txBody>
      </p:sp>
      <p:pic>
        <p:nvPicPr>
          <p:cNvPr id="3076" name="Picture 4" descr="https://webformica.files.wordpress.com/2020/06/robert_browning.jpg?w=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8" y="4567129"/>
            <a:ext cx="200025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5159" y="6060037"/>
            <a:ext cx="1255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Роберт Броун </a:t>
            </a:r>
            <a:endParaRPr lang="ru-RU" dirty="0"/>
          </a:p>
        </p:txBody>
      </p:sp>
      <p:pic>
        <p:nvPicPr>
          <p:cNvPr id="3078" name="Picture 6" descr="https://content2.rozetka.com.ua/goods/images/original/74691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028" y="4483327"/>
            <a:ext cx="1511300" cy="20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907" y="4386372"/>
            <a:ext cx="1777735" cy="17777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53371" y="6146952"/>
            <a:ext cx="873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Архимед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1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1975" y="577677"/>
            <a:ext cx="59531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Вопрос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Прадед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поэта по материнской линии был «эфиопским» рабом (из Камеруна), купленным у турок Петром Первым. Он сделал его своим крестником, что позволило тому получить образование и пройти военную подготовку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1975" y="185495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вопрос.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языке жестов Пятигорск изображают в виде двух пистолетов, дула которых направлены друг на друга. Этому необычному образу город обязан дуэли этого поэта, произошедшей здесь в середине 19 века и ставшей для поэта последней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1975" y="336307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 вопрос.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Надгробный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камень, который изначально лежал на могиле этого автора, теперь лежит на могиле Булгакова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2450" y="414790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 вопрос.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переписку с опальным Белинским и публичное зачитывание его писем этот писатель в 1949 году был приговорён к смертной казни, но в итоге приговор был заменён на каторжные работы. На каторге писатель провёл более четырёх лет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1975" y="547133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 вопрос.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Этот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писатель не ел мяса и был вегетарианцем. Он мечтал, что настанут времена, когда все люди перестанут есть мясо.</a:t>
            </a:r>
            <a:endParaRPr lang="ru-RU" sz="1600" b="1" dirty="0"/>
          </a:p>
        </p:txBody>
      </p:sp>
      <p:pic>
        <p:nvPicPr>
          <p:cNvPr id="4098" name="Picture 2" descr="https://avatars.dzeninfra.ru/get-zen_doc/1637352/pub_631f2dc61853a715d00eb2f4_631f3556532094768794db9a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99" y="293295"/>
            <a:ext cx="1805525" cy="168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53926" y="2073131"/>
            <a:ext cx="117532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А. С. Пушкин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45570" y="2085975"/>
            <a:ext cx="144841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Лермонтов М. Ю.</a:t>
            </a:r>
            <a:endParaRPr lang="ru-RU" dirty="0"/>
          </a:p>
        </p:txBody>
      </p:sp>
      <p:pic>
        <p:nvPicPr>
          <p:cNvPr id="4100" name="Picture 4" descr="https://cdn.culture.ru/images/0b1fdabc-1ffb-5889-bf31-99e8d94b23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27417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930960" y="4401682"/>
            <a:ext cx="11206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Н. В. Гоголь</a:t>
            </a:r>
            <a:endParaRPr lang="ru-RU" dirty="0"/>
          </a:p>
        </p:txBody>
      </p:sp>
      <p:sp>
        <p:nvSpPr>
          <p:cNvPr id="12" name="AutoShape 6" descr="https://bgcb.ru/CB-3/gogol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013" y="2347970"/>
            <a:ext cx="3298048" cy="200313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842293" y="6461760"/>
            <a:ext cx="1608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Достоевский Ф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М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647263"/>
            <a:ext cx="1636567" cy="17332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926" y="4634851"/>
            <a:ext cx="1537934" cy="178727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443346" y="6422128"/>
            <a:ext cx="1185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Л.Н. Толстой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5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357" y="932051"/>
            <a:ext cx="9954142" cy="58388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1450" y="347276"/>
            <a:ext cx="4952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Загадка старца Фура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8825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Заголовок 3"/>
              <p:cNvSpPr>
                <a:spLocks noGrp="1"/>
              </p:cNvSpPr>
              <p:nvPr>
                <p:ph type="title"/>
              </p:nvPr>
            </p:nvSpPr>
            <p:spPr>
              <a:xfrm>
                <a:off x="714376" y="1362076"/>
                <a:ext cx="6324600" cy="3438524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Ключ вы найдете за той буквой, с которой начинается корень уравнения.</a:t>
                </a:r>
                <a:r>
                  <a:rPr lang="ru-RU" sz="3200" b="1" dirty="0">
                    <a:latin typeface="+mn-lt"/>
                  </a:rPr>
                  <a:t/>
                </a:r>
                <a:br>
                  <a:rPr lang="ru-RU" sz="3200" b="1" dirty="0">
                    <a:latin typeface="+mn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х+</m:t>
                          </m:r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ru-RU" sz="32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х+</m:t>
                          </m:r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ru-RU" sz="3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ru-RU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r>
                  <a:rPr lang="ru-RU" sz="3200" b="1" dirty="0">
                    <a:latin typeface="+mn-lt"/>
                  </a:rPr>
                  <a:t/>
                </a:r>
                <a:br>
                  <a:rPr lang="ru-RU" sz="3200" b="1" dirty="0">
                    <a:latin typeface="+mn-lt"/>
                  </a:rPr>
                </a:br>
                <a:r>
                  <a:rPr lang="ru-RU" sz="3200" b="1" dirty="0">
                    <a:latin typeface="+mn-lt"/>
                  </a:rPr>
                  <a:t> </a:t>
                </a:r>
                <a:br>
                  <a:rPr lang="ru-RU" sz="3200" b="1" dirty="0">
                    <a:latin typeface="+mn-lt"/>
                  </a:rPr>
                </a:br>
                <a:r>
                  <a:rPr lang="ru-RU" sz="3200" b="1" dirty="0">
                    <a:latin typeface="+mn-lt"/>
                  </a:rPr>
                  <a:t>(х+5)/2 – (х+1)/6 = 10/3</a:t>
                </a:r>
                <a:br>
                  <a:rPr lang="ru-RU" sz="3200" b="1" dirty="0">
                    <a:latin typeface="+mn-lt"/>
                  </a:rPr>
                </a:br>
                <a:r>
                  <a:rPr lang="ru-RU" sz="3200" b="1" dirty="0">
                    <a:latin typeface="+mn-lt"/>
                  </a:rPr>
                  <a:t/>
                </a:r>
                <a:br>
                  <a:rPr lang="ru-RU" sz="3200" b="1" dirty="0">
                    <a:latin typeface="+mn-lt"/>
                  </a:rPr>
                </a:br>
                <a:r>
                  <a:rPr lang="ru-RU" sz="3200" b="1" dirty="0">
                    <a:latin typeface="+mn-lt"/>
                  </a:rPr>
                  <a:t>Буквы: “О”, “Д”, “Т”, “Ч”, “П”, “Ш”, “С”, “В”.</a:t>
                </a:r>
                <a:br>
                  <a:rPr lang="ru-RU" sz="3200" b="1" dirty="0">
                    <a:latin typeface="+mn-lt"/>
                  </a:rPr>
                </a:br>
                <a:r>
                  <a:rPr lang="ru-RU" sz="3200" b="1" dirty="0">
                    <a:latin typeface="+mn-lt"/>
                  </a:rPr>
                  <a:t/>
                </a:r>
                <a:br>
                  <a:rPr lang="ru-RU" sz="3200" b="1" dirty="0">
                    <a:latin typeface="+mn-lt"/>
                  </a:rPr>
                </a:br>
                <a:endParaRPr lang="ru-RU" sz="3200" b="1" dirty="0">
                  <a:latin typeface="+mn-lt"/>
                </a:endParaRPr>
              </a:p>
            </p:txBody>
          </p:sp>
        </mc:Choice>
        <mc:Fallback>
          <p:sp>
            <p:nvSpPr>
              <p:cNvPr id="4" name="Заголовок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4376" y="1362076"/>
                <a:ext cx="6324600" cy="3438524"/>
              </a:xfrm>
              <a:blipFill>
                <a:blip r:embed="rId2"/>
                <a:stretch>
                  <a:fillRect l="-963" t="-24071" r="-3179" b="-7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50" y="4552950"/>
            <a:ext cx="3429000" cy="2190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150" y="76200"/>
            <a:ext cx="3514725" cy="2276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949" y="2790825"/>
            <a:ext cx="2466976" cy="1257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20548" r="861" b="23562"/>
          <a:stretch/>
        </p:blipFill>
        <p:spPr>
          <a:xfrm>
            <a:off x="1685923" y="4800600"/>
            <a:ext cx="5257801" cy="1943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9476" y="147251"/>
            <a:ext cx="2171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Угадай букву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327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52500" y="1400712"/>
            <a:ext cx="100965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Поезд длиной 150 метров въезжает в тоннель длиной 250 метров, двигаясь равномерно со скоростью 10 м/с. Через какое время поезд выйдет полностью из тоннеля?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38475" y="883647"/>
            <a:ext cx="5610225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Задание по физике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8222" t="15415" r="24112" b="3163"/>
          <a:stretch/>
        </p:blipFill>
        <p:spPr>
          <a:xfrm>
            <a:off x="3838576" y="3302772"/>
            <a:ext cx="2819400" cy="28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7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28109" y="114300"/>
            <a:ext cx="3130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зрителями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637520"/>
            <a:ext cx="6096000" cy="9238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Какой раздел математики греки назвали “искусством чисел”?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Алгебра   Б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Геометрия  В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Арифметика  Г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Теория чисел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639333"/>
            <a:ext cx="60960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Подберите к словам антонимы так, чтобы первые буквы составили слово, имеющее отношение ко всем в этом зале </a:t>
            </a:r>
            <a:b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широкий – …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твёрдый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– …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старый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– … </a:t>
            </a:r>
            <a:b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скучный – …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дробный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– …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неряшливый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– …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3041" y="2908280"/>
            <a:ext cx="2403415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3) Решите пропорцию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42900" y="3314059"/>
                <a:ext cx="4907113" cy="615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>
                              <a:latin typeface="Cambria Math" panose="02040503050406030204" pitchFamily="18" charset="0"/>
                            </a:rPr>
                            <m:t>н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а чужой шее сидеть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душа в душу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как кошка с собакой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314059"/>
                <a:ext cx="4907113" cy="6150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42900" y="3857122"/>
                <a:ext cx="4382930" cy="6476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>
                              <a:latin typeface="Cambria Math" panose="02040503050406030204" pitchFamily="18" charset="0"/>
                            </a:rPr>
                            <m:t>в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мгновение ока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в два счета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как кошка с собакой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857122"/>
                <a:ext cx="4382930" cy="6476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342900" y="4504735"/>
            <a:ext cx="6096000" cy="16648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Какие бывают современные фотоаппараты?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Числовые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Цифровые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Формульные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Г) Логарифмические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6000" y="686430"/>
            <a:ext cx="6096000" cy="1773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5) Как называется промежуток времени в 10 дней, третья часть месяца?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Десятина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Десятник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Декада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Г) Декадент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3601" y="2537706"/>
            <a:ext cx="6096000" cy="14901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6) Какое физическое явление лежит в основе радуги?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дифракция. дисперсия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преломление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отражение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Г) поглощение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96000" y="4235213"/>
            <a:ext cx="6096000" cy="16648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7) Какой “дробный” член есть в футбольной команде?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Полувратарь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Полутренер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Полунападающий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Г) Полузащитник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782</TotalTime>
  <Words>712</Words>
  <Application>Microsoft Office PowerPoint</Application>
  <PresentationFormat>Широкоэкранный</PresentationFormat>
  <Paragraphs>104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Небеса</vt:lpstr>
      <vt:lpstr>     Форт «РУССФИЗМАТ»</vt:lpstr>
      <vt:lpstr>Форт Боярд находится в Атлантическом океане в Бискайском заливе недалеко от города Ла-Рошель. Строение находится между островами Олерон и Иль-д’Экс. Длина фортификаций составляет 68 м, ширина – 31 м, а высота – более 20 м. Форт Боярд является одной из немногих военных построек этого региона, которая никогда не использовалась по прямому назначению.</vt:lpstr>
      <vt:lpstr>                                                       Хочу все знать! Внимание! Великая Отечественная война началась 22 июня 1941 г. Узнать, сколько дней продолжалась война, вам поможет удивительный квадрат.  Выберите из каждой строки и каждого столбца по одному числу, найдите сумму выбранных четырех чисел – и вы получите ответ на вопрос. </vt:lpstr>
      <vt:lpstr>                                                                             Угадай-ка! На доске по 5 портретов  великих физиков и великих русских писателей. Ведущий читает  известный факт из жизни физика и писателя. Нужно узнать, кто это. (за правильный ответ команды - ключ) 1 вопрос: Все тела в мире состоят из мельчайших частиц? 2 вопрос: Кто открыл в 1827 году беспорядочное движение спор растений в жидкости? 3 вопрос: Кто проверял величину напряжения языком? 4 вопрос: По легенде, он заявил «Будь в моём распоряжении другая Земля, на которую можно было бы встать, я сдвинул бы с места нашу» (в другом варианте: «Дайте мне точку опоры, и я переверну мир»).  </vt:lpstr>
      <vt:lpstr>Презентация PowerPoint</vt:lpstr>
      <vt:lpstr>Презентация PowerPoint</vt:lpstr>
      <vt:lpstr>Ключ вы найдете за той буквой, с которой начинается корень уравнения. (х+5)/2-(х+1)/6=10/3   (х+5)/2 – (х+1)/6 = 10/3  Буквы: “О”, “Д”, “Т”, “Ч”, “П”, “Ш”, “С”, “В”.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Форт «РУССФИЗМАТ»</dc:title>
  <dc:creator>Пользователь Windows</dc:creator>
  <cp:lastModifiedBy>Пользователь Windows</cp:lastModifiedBy>
  <cp:revision>44</cp:revision>
  <dcterms:created xsi:type="dcterms:W3CDTF">2022-11-10T09:15:28Z</dcterms:created>
  <dcterms:modified xsi:type="dcterms:W3CDTF">2022-11-17T08:33:08Z</dcterms:modified>
</cp:coreProperties>
</file>