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68" r:id="rId6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014067"/>
    <a:srgbClr val="3F3F3F"/>
    <a:srgbClr val="014E7D"/>
    <a:srgbClr val="013657"/>
    <a:srgbClr val="01456F"/>
    <a:srgbClr val="014B79"/>
    <a:srgbClr val="0937C9"/>
    <a:srgbClr val="002774"/>
    <a:srgbClr val="929A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5653" autoAdjust="0"/>
    <p:restoredTop sz="95249" autoAdjust="0"/>
  </p:normalViewPr>
  <p:slideViewPr>
    <p:cSldViewPr snapToGrid="0" showGuides="1">
      <p:cViewPr varScale="1">
        <p:scale>
          <a:sx n="69" d="100"/>
          <a:sy n="69" d="100"/>
        </p:scale>
        <p:origin x="-258" y="-108"/>
      </p:cViewPr>
      <p:guideLst>
        <p:guide orient="horz" pos="2160"/>
        <p:guide pos="3840"/>
        <p:guide pos="5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44019DA-0277-4D42-8F8F-25376A1D1F89}" type="datetime1">
              <a:rPr lang="ru-RU" smtClean="0"/>
              <a:pPr rtl="0"/>
              <a:t>27.02.2024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1072A3-100F-40A9-915F-8D2D9E6962D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DE31B-A03F-4E9D-89BE-E86BF93D05F0}" type="datetime1">
              <a:rPr lang="ru-RU" smtClean="0"/>
              <a:pPr/>
              <a:t>27.02.2024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9230CFA-805A-4FD3-B3A0-DAAA5993DA1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830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9194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 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Рисунок 24">
            <a:extLst>
              <a:ext uri="{FF2B5EF4-FFF2-40B4-BE49-F238E27FC236}">
                <a16:creationId xmlns:a16="http://schemas.microsoft.com/office/drawing/2014/main" xmlns="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prstGeom prst="rect">
            <a:avLst/>
          </a:pr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dirty="0"/>
              <a:t>ЩЕЛКНИТЕ, ЧТОБЫ ИЗМЕНИТЬ ПОДЗАГОЛОВОК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 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dirty="0"/>
              <a:t>ЩЕЛКНИТЕ, ЧТОБЫ ИЗМЕНИТЬ СТИЛЬ ОБРАЗЦА ПОДЗАГОЛОВКА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456172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ый треугольник 18">
            <a:extLst>
              <a:ext uri="{FF2B5EF4-FFF2-40B4-BE49-F238E27FC236}">
                <a16:creationId xmlns:a16="http://schemas.microsoft.com/office/drawing/2014/main" xmlns="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7" name="Параллелограмм 16">
            <a:extLst>
              <a:ext uri="{FF2B5EF4-FFF2-40B4-BE49-F238E27FC236}">
                <a16:creationId xmlns:a16="http://schemas.microsoft.com/office/drawing/2014/main" xmlns="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Заголовок 1">
            <a:extLst>
              <a:ext uri="{FF2B5EF4-FFF2-40B4-BE49-F238E27FC236}">
                <a16:creationId xmlns:a16="http://schemas.microsoft.com/office/drawing/2014/main" xmlns="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101" name="Текст 2">
            <a:extLst>
              <a:ext uri="{FF2B5EF4-FFF2-40B4-BE49-F238E27FC236}">
                <a16:creationId xmlns:a16="http://schemas.microsoft.com/office/drawing/2014/main" xmlns="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ИЗМЕНИТЬ ОБРАЗЕЦ ТЕКСТА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араллелограмм 24">
            <a:extLst>
              <a:ext uri="{FF2B5EF4-FFF2-40B4-BE49-F238E27FC236}">
                <a16:creationId xmlns:a16="http://schemas.microsoft.com/office/drawing/2014/main" xmlns="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араллелограмм 23">
            <a:extLst>
              <a:ext uri="{FF2B5EF4-FFF2-40B4-BE49-F238E27FC236}">
                <a16:creationId xmlns:a16="http://schemas.microsoft.com/office/drawing/2014/main" xmlns="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0078656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5" name="Надпись 24">
            <a:extLst>
              <a:ext uri="{FF2B5EF4-FFF2-40B4-BE49-F238E27FC236}">
                <a16:creationId xmlns:a16="http://schemas.microsoft.com/office/drawing/2014/main" xmlns="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29" name="Объект 2">
            <a:extLst>
              <a:ext uri="{FF2B5EF4-FFF2-40B4-BE49-F238E27FC236}">
                <a16:creationId xmlns:a16="http://schemas.microsoft.com/office/drawing/2014/main" xmlns="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54343043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5" name="Надпись 24">
            <a:extLst>
              <a:ext uri="{FF2B5EF4-FFF2-40B4-BE49-F238E27FC236}">
                <a16:creationId xmlns:a16="http://schemas.microsoft.com/office/drawing/2014/main" xmlns="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xmlns="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5" name="Объект 3">
            <a:extLst>
              <a:ext uri="{FF2B5EF4-FFF2-40B4-BE49-F238E27FC236}">
                <a16:creationId xmlns:a16="http://schemas.microsoft.com/office/drawing/2014/main" xmlns="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28481316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5" name="Надпись 24">
            <a:extLst>
              <a:ext uri="{FF2B5EF4-FFF2-40B4-BE49-F238E27FC236}">
                <a16:creationId xmlns:a16="http://schemas.microsoft.com/office/drawing/2014/main" xmlns="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xmlns="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228600" lvl="0" indent="-22860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20" name="Текст 4">
            <a:extLst>
              <a:ext uri="{FF2B5EF4-FFF2-40B4-BE49-F238E27FC236}">
                <a16:creationId xmlns:a16="http://schemas.microsoft.com/office/drawing/2014/main" xmlns="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21" name="Объект 5">
            <a:extLst>
              <a:ext uri="{FF2B5EF4-FFF2-40B4-BE49-F238E27FC236}">
                <a16:creationId xmlns:a16="http://schemas.microsoft.com/office/drawing/2014/main" xmlns="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24" name="Объект 3">
            <a:extLst>
              <a:ext uri="{FF2B5EF4-FFF2-40B4-BE49-F238E27FC236}">
                <a16:creationId xmlns:a16="http://schemas.microsoft.com/office/drawing/2014/main" xmlns="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45226781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 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">
            <a:extLst>
              <a:ext uri="{FF2B5EF4-FFF2-40B4-BE49-F238E27FC236}">
                <a16:creationId xmlns:a16="http://schemas.microsoft.com/office/drawing/2014/main" xmlns="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xmlns="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5526537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 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">
            <a:extLst>
              <a:ext uri="{FF2B5EF4-FFF2-40B4-BE49-F238E27FC236}">
                <a16:creationId xmlns:a16="http://schemas.microsoft.com/office/drawing/2014/main" xmlns="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12" name="Рисунок 2">
            <a:extLst>
              <a:ext uri="{FF2B5EF4-FFF2-40B4-BE49-F238E27FC236}">
                <a16:creationId xmlns:a16="http://schemas.microsoft.com/office/drawing/2014/main" xmlns="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xmlns="" val="261430260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адпись 17">
            <a:extLst>
              <a:ext uri="{FF2B5EF4-FFF2-40B4-BE49-F238E27FC236}">
                <a16:creationId xmlns:a16="http://schemas.microsoft.com/office/drawing/2014/main" xmlns="" id="{CC52C5C1-EC33-44C1-9D54-A1058BBF1812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xmlns="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Диагональная полоса 26">
              <a:extLst>
                <a:ext uri="{FF2B5EF4-FFF2-40B4-BE49-F238E27FC236}">
                  <a16:creationId xmlns:a16="http://schemas.microsoft.com/office/drawing/2014/main" xmlns="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xmlns="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араллелограмм 28">
              <a:extLst>
                <a:ext uri="{FF2B5EF4-FFF2-40B4-BE49-F238E27FC236}">
                  <a16:creationId xmlns:a16="http://schemas.microsoft.com/office/drawing/2014/main" xmlns="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30" name="Параллелограмм 29">
            <a:extLst>
              <a:ext uri="{FF2B5EF4-FFF2-40B4-BE49-F238E27FC236}">
                <a16:creationId xmlns:a16="http://schemas.microsoft.com/office/drawing/2014/main" xmlns="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адпись 20">
            <a:extLst>
              <a:ext uri="{FF2B5EF4-FFF2-40B4-BE49-F238E27FC236}">
                <a16:creationId xmlns:a16="http://schemas.microsoft.com/office/drawing/2014/main" xmlns="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xmlns="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Диагональная полоса 27">
              <a:extLst>
                <a:ext uri="{FF2B5EF4-FFF2-40B4-BE49-F238E27FC236}">
                  <a16:creationId xmlns:a16="http://schemas.microsoft.com/office/drawing/2014/main" xmlns="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xmlns="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xmlns="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31" name="Параллелограмм 30">
            <a:extLst>
              <a:ext uri="{FF2B5EF4-FFF2-40B4-BE49-F238E27FC236}">
                <a16:creationId xmlns:a16="http://schemas.microsoft.com/office/drawing/2014/main" xmlns="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33" name="Заголовок 1">
            <a:extLst>
              <a:ext uri="{FF2B5EF4-FFF2-40B4-BE49-F238E27FC236}">
                <a16:creationId xmlns:a16="http://schemas.microsoft.com/office/drawing/2014/main" xmlns="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5CE2EB-00DF-4EBA-BF1F-D37805D4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ый треугольник 18">
            <a:extLst>
              <a:ext uri="{FF2B5EF4-FFF2-40B4-BE49-F238E27FC236}">
                <a16:creationId xmlns:a16="http://schemas.microsoft.com/office/drawing/2014/main" xmlns="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7" name="Параллелограмм 16">
            <a:extLst>
              <a:ext uri="{FF2B5EF4-FFF2-40B4-BE49-F238E27FC236}">
                <a16:creationId xmlns:a16="http://schemas.microsoft.com/office/drawing/2014/main" xmlns="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Заголовок 1">
            <a:extLst>
              <a:ext uri="{FF2B5EF4-FFF2-40B4-BE49-F238E27FC236}">
                <a16:creationId xmlns:a16="http://schemas.microsoft.com/office/drawing/2014/main" xmlns="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101" name="Текст 2">
            <a:extLst>
              <a:ext uri="{FF2B5EF4-FFF2-40B4-BE49-F238E27FC236}">
                <a16:creationId xmlns:a16="http://schemas.microsoft.com/office/drawing/2014/main" xmlns="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ИЗМЕНИТЬ ОБРАЗЕЦ ТЕКСТА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араллелограмм 24">
            <a:extLst>
              <a:ext uri="{FF2B5EF4-FFF2-40B4-BE49-F238E27FC236}">
                <a16:creationId xmlns:a16="http://schemas.microsoft.com/office/drawing/2014/main" xmlns="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Рисунок 26">
            <a:extLst>
              <a:ext uri="{FF2B5EF4-FFF2-40B4-BE49-F238E27FC236}">
                <a16:creationId xmlns:a16="http://schemas.microsoft.com/office/drawing/2014/main" xmlns="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prstGeom prst="rect">
            <a:avLst/>
          </a:pr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араллелограмм 23">
            <a:extLst>
              <a:ext uri="{FF2B5EF4-FFF2-40B4-BE49-F238E27FC236}">
                <a16:creationId xmlns:a16="http://schemas.microsoft.com/office/drawing/2014/main" xmlns="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24" name="Прямоугольный треугольник 23">
            <a:extLst>
              <a:ext uri="{FF2B5EF4-FFF2-40B4-BE49-F238E27FC236}">
                <a16:creationId xmlns:a16="http://schemas.microsoft.com/office/drawing/2014/main" xmlns="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5" name="Рисунок 14">
            <a:extLst>
              <a:ext uri="{FF2B5EF4-FFF2-40B4-BE49-F238E27FC236}">
                <a16:creationId xmlns:a16="http://schemas.microsoft.com/office/drawing/2014/main" xmlns="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75400" y="0"/>
            <a:ext cx="58166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ый треугольник 34">
            <a:extLst>
              <a:ext uri="{FF2B5EF4-FFF2-40B4-BE49-F238E27FC236}">
                <a16:creationId xmlns:a16="http://schemas.microsoft.com/office/drawing/2014/main" xmlns="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Рисунок 17">
            <a:extLst>
              <a:ext uri="{FF2B5EF4-FFF2-40B4-BE49-F238E27FC236}">
                <a16:creationId xmlns:a16="http://schemas.microsoft.com/office/drawing/2014/main" xmlns="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99201" y="1308100"/>
            <a:ext cx="5892798" cy="55498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Ins="365760" rtlCol="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25" name="Параллелограмм 24">
            <a:extLst>
              <a:ext uri="{FF2B5EF4-FFF2-40B4-BE49-F238E27FC236}">
                <a16:creationId xmlns:a16="http://schemas.microsoft.com/office/drawing/2014/main" xmlns="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xmlns="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 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17" name="Текст 2">
            <a:extLst>
              <a:ext uri="{FF2B5EF4-FFF2-40B4-BE49-F238E27FC236}">
                <a16:creationId xmlns:a16="http://schemas.microsoft.com/office/drawing/2014/main" xmlns="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18" name="Объект 3">
            <a:extLst>
              <a:ext uri="{FF2B5EF4-FFF2-40B4-BE49-F238E27FC236}">
                <a16:creationId xmlns:a16="http://schemas.microsoft.com/office/drawing/2014/main" xmlns="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>
              <a:buClr>
                <a:schemeClr val="accent2"/>
              </a:buClr>
            </a:pPr>
            <a:r>
              <a:rPr lang="ru-RU" noProof="0" dirty="0"/>
              <a:t>Второй уровень</a:t>
            </a:r>
          </a:p>
          <a:p>
            <a:pPr lvl="2" rtl="0">
              <a:buClr>
                <a:schemeClr val="accent2"/>
              </a:buClr>
            </a:pPr>
            <a:r>
              <a:rPr lang="ru-RU" noProof="0" dirty="0"/>
              <a:t>Третий уровень</a:t>
            </a:r>
          </a:p>
          <a:p>
            <a:pPr lvl="3" rtl="0">
              <a:buClr>
                <a:schemeClr val="accent2"/>
              </a:buClr>
            </a:pPr>
            <a:r>
              <a:rPr lang="ru-RU" noProof="0" dirty="0"/>
              <a:t>Четвертый уровень</a:t>
            </a:r>
          </a:p>
          <a:p>
            <a:pPr lvl="4" rtl="0">
              <a:buClr>
                <a:schemeClr val="accent2"/>
              </a:buClr>
            </a:pPr>
            <a:r>
              <a:rPr lang="ru-RU" noProof="0" dirty="0"/>
              <a:t>Пятый уровень</a:t>
            </a:r>
          </a:p>
        </p:txBody>
      </p:sp>
      <p:sp>
        <p:nvSpPr>
          <p:cNvPr id="19" name="Текст 4">
            <a:extLst>
              <a:ext uri="{FF2B5EF4-FFF2-40B4-BE49-F238E27FC236}">
                <a16:creationId xmlns:a16="http://schemas.microsoft.com/office/drawing/2014/main" xmlns="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20" name="Объект 5">
            <a:extLst>
              <a:ext uri="{FF2B5EF4-FFF2-40B4-BE49-F238E27FC236}">
                <a16:creationId xmlns:a16="http://schemas.microsoft.com/office/drawing/2014/main" xmlns="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>
              <a:buClr>
                <a:schemeClr val="accent2"/>
              </a:buClr>
            </a:pPr>
            <a:r>
              <a:rPr lang="ru-RU" noProof="0" dirty="0"/>
              <a:t>Второй уровень</a:t>
            </a:r>
          </a:p>
          <a:p>
            <a:pPr lvl="2" rtl="0">
              <a:buClr>
                <a:schemeClr val="accent2"/>
              </a:buClr>
            </a:pPr>
            <a:r>
              <a:rPr lang="ru-RU" noProof="0" dirty="0"/>
              <a:t>Третий уровень</a:t>
            </a:r>
          </a:p>
          <a:p>
            <a:pPr lvl="3" rtl="0">
              <a:buClr>
                <a:schemeClr val="accent2"/>
              </a:buClr>
            </a:pPr>
            <a:r>
              <a:rPr lang="ru-RU" noProof="0" dirty="0"/>
              <a:t>Четвертый уровень</a:t>
            </a:r>
          </a:p>
          <a:p>
            <a:pPr lvl="4" rtl="0">
              <a:buClr>
                <a:schemeClr val="accent2"/>
              </a:buClr>
            </a:pPr>
            <a:r>
              <a:rPr lang="ru-RU" noProof="0" dirty="0"/>
              <a:t>Пятый уровень</a:t>
            </a:r>
          </a:p>
        </p:txBody>
      </p:sp>
      <p:sp>
        <p:nvSpPr>
          <p:cNvPr id="24" name="Текст 4">
            <a:extLst>
              <a:ext uri="{FF2B5EF4-FFF2-40B4-BE49-F238E27FC236}">
                <a16:creationId xmlns:a16="http://schemas.microsoft.com/office/drawing/2014/main" xmlns="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25" name="Надпись 24">
            <a:extLst>
              <a:ext uri="{FF2B5EF4-FFF2-40B4-BE49-F238E27FC236}">
                <a16:creationId xmlns:a16="http://schemas.microsoft.com/office/drawing/2014/main" xmlns="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</p:spTree>
    <p:extLst>
      <p:ext uri="{BB962C8B-B14F-4D97-AF65-F5344CB8AC3E}">
        <p14:creationId xmlns:p14="http://schemas.microsoft.com/office/powerpoint/2010/main" xmlns="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адпись 15">
            <a:extLst>
              <a:ext uri="{FF2B5EF4-FFF2-40B4-BE49-F238E27FC236}">
                <a16:creationId xmlns:a16="http://schemas.microsoft.com/office/drawing/2014/main" xmlns="" id="{A4F49194-9068-41AA-B460-962319BF96A4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xmlns="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Диагональная полоса 28">
              <a:extLst>
                <a:ext uri="{FF2B5EF4-FFF2-40B4-BE49-F238E27FC236}">
                  <a16:creationId xmlns:a16="http://schemas.microsoft.com/office/drawing/2014/main" xmlns="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xmlns="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Параллелограмм 30">
              <a:extLst>
                <a:ext uri="{FF2B5EF4-FFF2-40B4-BE49-F238E27FC236}">
                  <a16:creationId xmlns:a16="http://schemas.microsoft.com/office/drawing/2014/main" xmlns="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33" name="Параллелограмм 32">
            <a:extLst>
              <a:ext uri="{FF2B5EF4-FFF2-40B4-BE49-F238E27FC236}">
                <a16:creationId xmlns:a16="http://schemas.microsoft.com/office/drawing/2014/main" xmlns="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34" name="Текст 4">
            <a:extLst>
              <a:ext uri="{FF2B5EF4-FFF2-40B4-BE49-F238E27FC236}">
                <a16:creationId xmlns:a16="http://schemas.microsoft.com/office/drawing/2014/main" xmlns="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xmlns="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Добавьте текст здесь</a:t>
            </a:r>
          </a:p>
        </p:txBody>
      </p:sp>
      <p:sp>
        <p:nvSpPr>
          <p:cNvPr id="20" name="Диаграмма 2">
            <a:extLst>
              <a:ext uri="{FF2B5EF4-FFF2-40B4-BE49-F238E27FC236}">
                <a16:creationId xmlns:a16="http://schemas.microsoft.com/office/drawing/2014/main" xmlns="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 rtlCol="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 rtl="0"/>
            <a:r>
              <a:rPr lang="ru-RU" noProof="0" dirty="0"/>
              <a:t>Щелкните значок, чтобы добавить диаграмму</a:t>
            </a:r>
          </a:p>
        </p:txBody>
      </p:sp>
    </p:spTree>
    <p:extLst>
      <p:ext uri="{BB962C8B-B14F-4D97-AF65-F5344CB8AC3E}">
        <p14:creationId xmlns:p14="http://schemas.microsoft.com/office/powerpoint/2010/main" xmlns="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аблица 11">
            <a:extLst>
              <a:ext uri="{FF2B5EF4-FFF2-40B4-BE49-F238E27FC236}">
                <a16:creationId xmlns:a16="http://schemas.microsoft.com/office/drawing/2014/main" xmlns="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 rtlCol="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 dirty="0"/>
              <a:t>Щелкните значок, чтобы добавить таблицу</a:t>
            </a:r>
          </a:p>
        </p:txBody>
      </p:sp>
      <p:sp>
        <p:nvSpPr>
          <p:cNvPr id="16" name="Надпись 15">
            <a:extLst>
              <a:ext uri="{FF2B5EF4-FFF2-40B4-BE49-F238E27FC236}">
                <a16:creationId xmlns:a16="http://schemas.microsoft.com/office/drawing/2014/main" xmlns="" id="{B84020D1-D35E-497E-97F1-84A6EA9D048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xmlns="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Диагональная полоса 26">
              <a:extLst>
                <a:ext uri="{FF2B5EF4-FFF2-40B4-BE49-F238E27FC236}">
                  <a16:creationId xmlns:a16="http://schemas.microsoft.com/office/drawing/2014/main" xmlns="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xmlns="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Параллелограмм 32">
              <a:extLst>
                <a:ext uri="{FF2B5EF4-FFF2-40B4-BE49-F238E27FC236}">
                  <a16:creationId xmlns:a16="http://schemas.microsoft.com/office/drawing/2014/main" xmlns="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xmlns="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sp>
        <p:nvSpPr>
          <p:cNvPr id="37" name="Текст 4">
            <a:extLst>
              <a:ext uri="{FF2B5EF4-FFF2-40B4-BE49-F238E27FC236}">
                <a16:creationId xmlns:a16="http://schemas.microsoft.com/office/drawing/2014/main" xmlns="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xmlns="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</p:spTree>
    <p:extLst>
      <p:ext uri="{BB962C8B-B14F-4D97-AF65-F5344CB8AC3E}">
        <p14:creationId xmlns:p14="http://schemas.microsoft.com/office/powerpoint/2010/main" xmlns="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рупная фотограф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>
            <a:extLst>
              <a:ext uri="{FF2B5EF4-FFF2-40B4-BE49-F238E27FC236}">
                <a16:creationId xmlns:a16="http://schemas.microsoft.com/office/drawing/2014/main" xmlns="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Рисунок 31">
            <a:extLst>
              <a:ext uri="{FF2B5EF4-FFF2-40B4-BE49-F238E27FC236}">
                <a16:creationId xmlns:a16="http://schemas.microsoft.com/office/drawing/2014/main" xmlns="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rtlCol="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Добавьте подпись</a:t>
            </a:r>
          </a:p>
        </p:txBody>
      </p:sp>
    </p:spTree>
    <p:extLst>
      <p:ext uri="{BB962C8B-B14F-4D97-AF65-F5344CB8AC3E}">
        <p14:creationId xmlns:p14="http://schemas.microsoft.com/office/powerpoint/2010/main" xmlns="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xmlns="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Название</a:t>
            </a:r>
          </a:p>
        </p:txBody>
      </p:sp>
      <p:sp>
        <p:nvSpPr>
          <p:cNvPr id="10" name="Текст 4">
            <a:extLst>
              <a:ext uri="{FF2B5EF4-FFF2-40B4-BE49-F238E27FC236}">
                <a16:creationId xmlns:a16="http://schemas.microsoft.com/office/drawing/2014/main" xmlns="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Номер телефона</a:t>
            </a:r>
          </a:p>
        </p:txBody>
      </p:sp>
      <p:sp>
        <p:nvSpPr>
          <p:cNvPr id="11" name="Текст 5">
            <a:extLst>
              <a:ext uri="{FF2B5EF4-FFF2-40B4-BE49-F238E27FC236}">
                <a16:creationId xmlns:a16="http://schemas.microsoft.com/office/drawing/2014/main" xmlns="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Электронная почта </a:t>
            </a:r>
          </a:p>
        </p:txBody>
      </p:sp>
      <p:sp>
        <p:nvSpPr>
          <p:cNvPr id="13" name="Текст 21">
            <a:extLst>
              <a:ext uri="{FF2B5EF4-FFF2-40B4-BE49-F238E27FC236}">
                <a16:creationId xmlns:a16="http://schemas.microsoft.com/office/drawing/2014/main" xmlns="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Веб-сайт компании</a:t>
            </a:r>
          </a:p>
        </p:txBody>
      </p:sp>
      <p:sp>
        <p:nvSpPr>
          <p:cNvPr id="14" name="Фигура 4157">
            <a:extLst>
              <a:ext uri="{FF2B5EF4-FFF2-40B4-BE49-F238E27FC236}">
                <a16:creationId xmlns:a16="http://schemas.microsoft.com/office/drawing/2014/main" xmlns="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 dirty="0"/>
          </a:p>
        </p:txBody>
      </p:sp>
      <p:sp>
        <p:nvSpPr>
          <p:cNvPr id="15" name="Фигура 4186">
            <a:extLst>
              <a:ext uri="{FF2B5EF4-FFF2-40B4-BE49-F238E27FC236}">
                <a16:creationId xmlns:a16="http://schemas.microsoft.com/office/drawing/2014/main" xmlns="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 dirty="0"/>
          </a:p>
        </p:txBody>
      </p:sp>
      <p:sp>
        <p:nvSpPr>
          <p:cNvPr id="19" name="Фигура 4379">
            <a:extLst>
              <a:ext uri="{FF2B5EF4-FFF2-40B4-BE49-F238E27FC236}">
                <a16:creationId xmlns:a16="http://schemas.microsoft.com/office/drawing/2014/main" xmlns="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 dirty="0"/>
          </a:p>
        </p:txBody>
      </p:sp>
      <p:sp>
        <p:nvSpPr>
          <p:cNvPr id="20" name="Фигура 4487">
            <a:extLst>
              <a:ext uri="{FF2B5EF4-FFF2-40B4-BE49-F238E27FC236}">
                <a16:creationId xmlns:a16="http://schemas.microsoft.com/office/drawing/2014/main" xmlns="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 dirty="0"/>
          </a:p>
        </p:txBody>
      </p:sp>
      <p:sp>
        <p:nvSpPr>
          <p:cNvPr id="21" name="Прямоугольный треугольник 20">
            <a:extLst>
              <a:ext uri="{FF2B5EF4-FFF2-40B4-BE49-F238E27FC236}">
                <a16:creationId xmlns:a16="http://schemas.microsoft.com/office/drawing/2014/main" xmlns="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Рисунок 24">
            <a:extLst>
              <a:ext uri="{FF2B5EF4-FFF2-40B4-BE49-F238E27FC236}">
                <a16:creationId xmlns:a16="http://schemas.microsoft.com/office/drawing/2014/main" xmlns="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prstGeom prst="rect">
            <a:avLst/>
          </a:pr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xmlns="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oyteka.com/100563760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257F6BCE-75BB-4ECD-BEA5-21C36A9CC0E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20784" r="20784"/>
          <a:stretch>
            <a:fillRect/>
          </a:stretch>
        </p:blipFill>
        <p:spPr/>
      </p:pic>
      <p:sp>
        <p:nvSpPr>
          <p:cNvPr id="18" name="Шестиугольник 17" descr="Сплошной темный шестиугольник в центре изображения">
            <a:extLst>
              <a:ext uri="{FF2B5EF4-FFF2-40B4-BE49-F238E27FC236}">
                <a16:creationId xmlns:a16="http://schemas.microsoft.com/office/drawing/2014/main" xmlns="" id="{0E6B042D-E9CB-40E0-AAE9-6AD11F53E044}"/>
              </a:ext>
            </a:extLst>
          </p:cNvPr>
          <p:cNvSpPr/>
          <p:nvPr/>
        </p:nvSpPr>
        <p:spPr>
          <a:xfrm rot="16200000">
            <a:off x="2679702" y="2388914"/>
            <a:ext cx="2412998" cy="2080172"/>
          </a:xfrm>
          <a:prstGeom prst="hexagon">
            <a:avLst/>
          </a:prstGeom>
          <a:solidFill>
            <a:srgbClr val="0019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grpSp>
        <p:nvGrpSpPr>
          <p:cNvPr id="19" name="Группа 18" descr="Название и логотип компании, группа информации&#10;">
            <a:extLst>
              <a:ext uri="{FF2B5EF4-FFF2-40B4-BE49-F238E27FC236}">
                <a16:creationId xmlns:a16="http://schemas.microsoft.com/office/drawing/2014/main" xmlns="" id="{5B07AEC6-55AE-4E18-BEEA-A226E87C7897}"/>
              </a:ext>
            </a:extLst>
          </p:cNvPr>
          <p:cNvGrpSpPr/>
          <p:nvPr/>
        </p:nvGrpSpPr>
        <p:grpSpPr>
          <a:xfrm>
            <a:off x="2955850" y="2855631"/>
            <a:ext cx="1881541" cy="1118752"/>
            <a:chOff x="2955850" y="2902286"/>
            <a:chExt cx="1881541" cy="1118752"/>
          </a:xfrm>
        </p:grpSpPr>
        <p:sp>
          <p:nvSpPr>
            <p:cNvPr id="20" name="Надпись 19">
              <a:extLst>
                <a:ext uri="{FF2B5EF4-FFF2-40B4-BE49-F238E27FC236}">
                  <a16:creationId xmlns:a16="http://schemas.microsoft.com/office/drawing/2014/main" xmlns="" id="{94DF2E04-7632-4FED-B0BF-8FB243D982A3}"/>
                </a:ext>
              </a:extLst>
            </p:cNvPr>
            <p:cNvSpPr txBox="1"/>
            <p:nvPr/>
          </p:nvSpPr>
          <p:spPr>
            <a:xfrm>
              <a:off x="3238428" y="2902286"/>
              <a:ext cx="12955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60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FR</a:t>
              </a:r>
            </a:p>
          </p:txBody>
        </p:sp>
        <p:sp>
          <p:nvSpPr>
            <p:cNvPr id="21" name="Надпись 20">
              <a:extLst>
                <a:ext uri="{FF2B5EF4-FFF2-40B4-BE49-F238E27FC236}">
                  <a16:creationId xmlns:a16="http://schemas.microsoft.com/office/drawing/2014/main" xmlns="" id="{FC9A1C71-347B-44A9-88B4-692D9731582D}"/>
                </a:ext>
              </a:extLst>
            </p:cNvPr>
            <p:cNvSpPr txBox="1"/>
            <p:nvPr/>
          </p:nvSpPr>
          <p:spPr>
            <a:xfrm>
              <a:off x="2955850" y="3713261"/>
              <a:ext cx="18815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1400" dirty="0">
                  <a:solidFill>
                    <a:schemeClr val="bg1"/>
                  </a:solidFill>
                  <a:cs typeface="Calibri Light" panose="020F0302020204030204" pitchFamily="34" charset="0"/>
                </a:rPr>
                <a:t>FABRIKAM RESIDENCES</a:t>
              </a: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5721" y="2006083"/>
            <a:ext cx="4853573" cy="2385807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 smtClean="0"/>
              <a:t>Интерактивная игра</a:t>
            </a:r>
            <a:br>
              <a:rPr lang="ru-RU" dirty="0" smtClean="0"/>
            </a:br>
            <a:r>
              <a:rPr lang="ru-RU" dirty="0" smtClean="0"/>
              <a:t>Подготовка  к ОГЭ информатика в формате игры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C9205DF-8F5E-49F7-B00E-6F58293F5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5214" y="4779818"/>
            <a:ext cx="4854339" cy="118754"/>
          </a:xfrm>
        </p:spPr>
        <p:txBody>
          <a:bodyPr rtlCol="0"/>
          <a:lstStyle/>
          <a:p>
            <a:pPr rt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39806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D599535-C841-457B-BE92-EECA801ED76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20784" r="20784"/>
          <a:stretch>
            <a:fillRect/>
          </a:stretch>
        </p:blipFill>
        <p:spPr/>
      </p:pic>
      <p:sp>
        <p:nvSpPr>
          <p:cNvPr id="10" name="Шестиугольник 9" descr="Сплошной темный шестиугольник в центре изображения">
            <a:extLst>
              <a:ext uri="{FF2B5EF4-FFF2-40B4-BE49-F238E27FC236}">
                <a16:creationId xmlns:a16="http://schemas.microsoft.com/office/drawing/2014/main" xmlns="" id="{84367257-921F-4C31-9DD7-8B0616248FDF}"/>
              </a:ext>
            </a:extLst>
          </p:cNvPr>
          <p:cNvSpPr/>
          <p:nvPr/>
        </p:nvSpPr>
        <p:spPr>
          <a:xfrm rot="16200000">
            <a:off x="2679702" y="2388914"/>
            <a:ext cx="2412998" cy="2080172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grpSp>
        <p:nvGrpSpPr>
          <p:cNvPr id="6" name="Группа 5" descr="Сгруппированный блок названия и инициалов компании">
            <a:extLst>
              <a:ext uri="{FF2B5EF4-FFF2-40B4-BE49-F238E27FC236}">
                <a16:creationId xmlns:a16="http://schemas.microsoft.com/office/drawing/2014/main" xmlns="" id="{91C1EA1C-1F3E-4109-905A-96F1DC0515BC}"/>
              </a:ext>
            </a:extLst>
          </p:cNvPr>
          <p:cNvGrpSpPr/>
          <p:nvPr/>
        </p:nvGrpSpPr>
        <p:grpSpPr>
          <a:xfrm>
            <a:off x="2955850" y="2855631"/>
            <a:ext cx="1881541" cy="1118752"/>
            <a:chOff x="2955850" y="2902286"/>
            <a:chExt cx="1881541" cy="1118752"/>
          </a:xfrm>
        </p:grpSpPr>
        <p:sp>
          <p:nvSpPr>
            <p:cNvPr id="7" name="Надпись 6">
              <a:extLst>
                <a:ext uri="{FF2B5EF4-FFF2-40B4-BE49-F238E27FC236}">
                  <a16:creationId xmlns:a16="http://schemas.microsoft.com/office/drawing/2014/main" xmlns="" id="{4835BE9C-E4C1-41B7-ACD8-7ABEC8DF5F24}"/>
                </a:ext>
              </a:extLst>
            </p:cNvPr>
            <p:cNvSpPr txBox="1"/>
            <p:nvPr/>
          </p:nvSpPr>
          <p:spPr>
            <a:xfrm>
              <a:off x="3238428" y="2902286"/>
              <a:ext cx="12955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6000" b="1" dirty="0">
                  <a:latin typeface="Arial Black" panose="020B0A04020102020204" pitchFamily="34" charset="0"/>
                </a:rPr>
                <a:t>FR</a:t>
              </a:r>
            </a:p>
          </p:txBody>
        </p:sp>
        <p:sp>
          <p:nvSpPr>
            <p:cNvPr id="9" name="Надпись 8">
              <a:extLst>
                <a:ext uri="{FF2B5EF4-FFF2-40B4-BE49-F238E27FC236}">
                  <a16:creationId xmlns:a16="http://schemas.microsoft.com/office/drawing/2014/main" xmlns="" id="{64052DBB-CC72-4F59-92CE-00AB25EFF3F6}"/>
                </a:ext>
              </a:extLst>
            </p:cNvPr>
            <p:cNvSpPr txBox="1"/>
            <p:nvPr/>
          </p:nvSpPr>
          <p:spPr>
            <a:xfrm>
              <a:off x="2955850" y="3713261"/>
              <a:ext cx="18815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-RU" sz="1400" dirty="0">
                  <a:cs typeface="Calibri Light" panose="020F0302020204030204" pitchFamily="34" charset="0"/>
                </a:rPr>
                <a:t>FABRIKAM RESIDENCES</a:t>
              </a:r>
            </a:p>
          </p:txBody>
        </p:sp>
      </p:grp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291CA16A-993E-43BA-BDDC-9E427CF95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387" y="4578220"/>
            <a:ext cx="4911633" cy="1789855"/>
          </a:xfrm>
        </p:spPr>
        <p:txBody>
          <a:bodyPr rtlCol="0"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5"/>
              </a:rPr>
              <a:t>https</a:t>
            </a:r>
            <a:r>
              <a:rPr lang="en-US" dirty="0" smtClean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joyteka.com/100563760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063A021-7C19-4C85-B48B-EFEA732C19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ru-RU" dirty="0" smtClean="0"/>
              <a:t>Чтоб начать выполнение нужно пройти по ссылке и верно ответить на все задания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9266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00951641_Hexagon presentation light_AAS_v4" id="{358289A0-A26B-433F-AD2B-1F8832C96153}" vid="{92CDC91D-95BF-4897-87D6-494563DF797D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7f9b5e87859ce6d7eedbdc6e4e4205c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5e0075ee7624d6a846e01eb6183742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57EF8E-3088-4B8D-AE89-9AA6B62E96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9220B3-790D-4FDF-A046-BB08A9FCEE9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D8C7978F-257A-4BE0-A03A-F72747BCF3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TF00951641</Template>
  <TotalTime>0</TotalTime>
  <Words>24</Words>
  <PresentationFormat>Произвольный</PresentationFormat>
  <Paragraphs>10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Интерактивная игра Подготовка  к ОГЭ информатика в формате игры</vt:lpstr>
      <vt:lpstr> https://joyteka.com/100563760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2019-06-16T18:33:06Z</dcterms:created>
  <dcterms:modified xsi:type="dcterms:W3CDTF">2024-02-27T07:11:11Z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v-abdarl@microsoft.com</vt:lpwstr>
  </property>
  <property fmtid="{D5CDD505-2E9C-101B-9397-08002B2CF9AE}" pid="6" name="MSIP_Label_f42aa342-8706-4288-bd11-ebb85995028c_SetDate">
    <vt:lpwstr>2019-09-17T00:22:56.7659324Z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ActionId">
    <vt:lpwstr>6013971f-27a3-458d-bf5e-621050f896fd</vt:lpwstr>
  </property>
  <property fmtid="{D5CDD505-2E9C-101B-9397-08002B2CF9AE}" pid="10" name="MSIP_Label_f42aa342-8706-4288-bd11-ebb85995028c_Extended_MSFT_Method">
    <vt:lpwstr>Automatic</vt:lpwstr>
  </property>
  <property fmtid="{D5CDD505-2E9C-101B-9397-08002B2CF9AE}" pid="11" name="Sensitivity">
    <vt:lpwstr>General</vt:lpwstr>
  </property>
</Properties>
</file>