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4" r:id="rId4"/>
    <p:sldId id="260" r:id="rId5"/>
    <p:sldId id="258" r:id="rId6"/>
    <p:sldId id="259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6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6" autoAdjust="0"/>
  </p:normalViewPr>
  <p:slideViewPr>
    <p:cSldViewPr>
      <p:cViewPr>
        <p:scale>
          <a:sx n="100" d="100"/>
          <a:sy n="100" d="100"/>
        </p:scale>
        <p:origin x="-294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9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1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5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3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6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9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9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6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1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7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7363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особенности внутренней политики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919" y="15571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Новый император: Александр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III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(составление кластера)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79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Единомышленники, команда императора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Толстой Д.А.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Победоносцев К.П.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Катков М.Н.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4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119" y="987202"/>
            <a:ext cx="8229600" cy="54707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Вы- участники политического салона, на котором обсуждается только, что вышедшая книга Победоносцева «Великая ложь нашего времени»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группа-сторонники земского либерального движения.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группа- сторонники  контрреформ Александра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III</a:t>
            </a:r>
          </a:p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выскажитесь по поводу идей, представленных в книге Победоносцева, аргументируйте свою позицию)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0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Перемены во внутренней политике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9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44" y="24102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государственной власти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6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Политика в области просвещения и цензуры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1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Попечительская политика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(составить плакат.)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придумайте  лозунги его политики.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25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Проблемный вопрос: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«Внутренняя политика Александра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контрреформа, т.е. период ликвидации реформ предыдущего царствования или это продолжение великих реформ 1860-1870г?»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39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1.Годы правления Александра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А) 1881-1894   Б) 1880-1885   В)1901-1917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Д.А. Толстой был: А)публицист   Б) министр внутренних дел    В) учителем Александра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Главным идеологом Александра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7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был: А) М.Н. Катков   Б)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Л.Н.Толстой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В) К.П. Победоносцев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 Что из предложенного появилось в России при Александре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7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А) Телефон   Б) Демократия  В) Водопровод   Г) Коррупция 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Д) Полит. Партии   Е) Железная дорога  Ж) Женская гимназия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5. Земских начальников назначал:  А) Император   Б) Министр внутренних дел  В) глава Синода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6. В каком году ликвидировалась автономия университетов?:  А)1884  Б)1881  В) 1890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7. К П. Победоносцев призывал к:  А)преданности императору и Отечеству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Б) Отставке старого правительства  В) Свержение монархий 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8. Для объединения стран Александр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А) открывал страну для других народов;</a:t>
            </a:r>
          </a:p>
          <a:p>
            <a:pPr marL="0" indent="0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Б) строил железную дорогу;  В) предложил строить корабли</a:t>
            </a:r>
          </a:p>
          <a:p>
            <a:pPr marL="0" indent="0">
              <a:buNone/>
            </a:pP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357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теста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514350" indent="-514350" algn="ctr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3955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Галерея Русских Царей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6805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37528"/>
              </p:ext>
            </p:extLst>
          </p:nvPr>
        </p:nvGraphicFramePr>
        <p:xfrm>
          <a:off x="251520" y="1916832"/>
          <a:ext cx="8712966" cy="46805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2340260"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</a:t>
                      </a:r>
                      <a:r>
                        <a:rPr lang="en-US" dirty="0" smtClean="0"/>
                        <a:t>        </a:t>
                      </a:r>
                    </a:p>
                    <a:p>
                      <a:r>
                        <a:rPr lang="en-US" baseline="0" dirty="0" smtClean="0"/>
                        <a:t>           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Николай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</a:t>
                      </a:r>
                      <a:r>
                        <a:rPr lang="ru-RU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Николай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Ленин</a:t>
                      </a:r>
                      <a:endParaRPr lang="ru-RU" dirty="0"/>
                    </a:p>
                  </a:txBody>
                  <a:tcPr/>
                </a:tc>
              </a:tr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 22 пересказ, ответы на вопросы, работа с документами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Сообщения: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С.Ю.Витте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Н.Х.Бунге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И.А.Вышнеградский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судьба Елизаветы Фёдоровны (на выбор)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*Творческое 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пожелание Александру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0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77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Я благодарю вас за урок!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1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195" y="150003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Узнаю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Научусь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Использую в социуме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2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-сформировать целостное представление о личности Александра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-расширить представление о деятельности царя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Показать границы его консервативного политического курса;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контрреформами  Алекс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ндра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различных сферах государственной и общественной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Расшифровать стихотворения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Рукой тел…..  правя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твёр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порождал  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бовь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страх,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флаг Российский реял гор..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нам чуждых странах и морях.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 Царей, как Ты, не будет,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почему Ты смог  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«Когда Царь  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рыбу удит-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Европа может  ….ждать!»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329209"/>
              </p:ext>
            </p:extLst>
          </p:nvPr>
        </p:nvGraphicFramePr>
        <p:xfrm>
          <a:off x="539552" y="692696"/>
          <a:ext cx="8229600" cy="3744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8462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я хочу узнать?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я узнал?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81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5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вопросы изучения материала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император: Александр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Перемены во внутренней политике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государственной власти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Политика в области просвещения и цензуры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Попечительная политика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2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412776"/>
            <a:ext cx="3867841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Укрепление самодержавия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797152"/>
            <a:ext cx="527807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Сотрудничество власти и общества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359" y="3140968"/>
            <a:ext cx="4518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Александр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III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995936" y="2276872"/>
            <a:ext cx="864096" cy="936104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67944" y="4064298"/>
            <a:ext cx="792088" cy="876870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8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394" y="195721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воспитание и характер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(составление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68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517</Words>
  <Application>Microsoft Office PowerPoint</Application>
  <PresentationFormat>Экран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Тема урока Александр III: особенности внутренней политики</vt:lpstr>
      <vt:lpstr>Галерея Русских Царей</vt:lpstr>
      <vt:lpstr>Презентация PowerPoint</vt:lpstr>
      <vt:lpstr>Цели урока:</vt:lpstr>
      <vt:lpstr>Расшифровать стихотворения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Единомышленники, команда императора</vt:lpstr>
      <vt:lpstr>Презентация PowerPoint</vt:lpstr>
      <vt:lpstr>Перемены во внутренней политике</vt:lpstr>
      <vt:lpstr>Укрепление государственной власти</vt:lpstr>
      <vt:lpstr>Политика в области просвещения и цензуры </vt:lpstr>
      <vt:lpstr>Попечительская политика</vt:lpstr>
      <vt:lpstr>Проблемный вопрос:</vt:lpstr>
      <vt:lpstr>Тест</vt:lpstr>
      <vt:lpstr>Проверка теста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Галерея Русских Царей</dc:title>
  <cp:lastModifiedBy>Пользователь</cp:lastModifiedBy>
  <cp:revision>12</cp:revision>
  <dcterms:modified xsi:type="dcterms:W3CDTF">2024-02-27T04:52:33Z</dcterms:modified>
</cp:coreProperties>
</file>