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64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5" r:id="rId12"/>
    <p:sldId id="266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0EDC-0026-4291-B025-691792ED2437}" type="datetimeFigureOut">
              <a:rPr lang="ru-RU" smtClean="0"/>
              <a:t>вт 14.11.23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55334A4D-4CBB-4126-BAB0-C55C0A55F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388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0EDC-0026-4291-B025-691792ED2437}" type="datetimeFigureOut">
              <a:rPr lang="ru-RU" smtClean="0"/>
              <a:t>вт 14.11.23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5334A4D-4CBB-4126-BAB0-C55C0A55F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597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0EDC-0026-4291-B025-691792ED2437}" type="datetimeFigureOut">
              <a:rPr lang="ru-RU" smtClean="0"/>
              <a:t>вт 14.11.23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5334A4D-4CBB-4126-BAB0-C55C0A55F80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2393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0EDC-0026-4291-B025-691792ED2437}" type="datetimeFigureOut">
              <a:rPr lang="ru-RU" smtClean="0"/>
              <a:t>вт 14.11.23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5334A4D-4CBB-4126-BAB0-C55C0A55F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815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0EDC-0026-4291-B025-691792ED2437}" type="datetimeFigureOut">
              <a:rPr lang="ru-RU" smtClean="0"/>
              <a:t>вт 14.11.23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5334A4D-4CBB-4126-BAB0-C55C0A55F80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2668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0EDC-0026-4291-B025-691792ED2437}" type="datetimeFigureOut">
              <a:rPr lang="ru-RU" smtClean="0"/>
              <a:t>вт 14.11.23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5334A4D-4CBB-4126-BAB0-C55C0A55F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285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0EDC-0026-4291-B025-691792ED2437}" type="datetimeFigureOut">
              <a:rPr lang="ru-RU" smtClean="0"/>
              <a:t>вт 14.11.23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4A4D-4CBB-4126-BAB0-C55C0A55F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565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0EDC-0026-4291-B025-691792ED2437}" type="datetimeFigureOut">
              <a:rPr lang="ru-RU" smtClean="0"/>
              <a:t>вт 14.11.23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4A4D-4CBB-4126-BAB0-C55C0A55F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373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0EDC-0026-4291-B025-691792ED2437}" type="datetimeFigureOut">
              <a:rPr lang="ru-RU" smtClean="0"/>
              <a:t>вт 14.11.23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4A4D-4CBB-4126-BAB0-C55C0A55F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44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0EDC-0026-4291-B025-691792ED2437}" type="datetimeFigureOut">
              <a:rPr lang="ru-RU" smtClean="0"/>
              <a:t>вт 14.11.23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5334A4D-4CBB-4126-BAB0-C55C0A55F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8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0EDC-0026-4291-B025-691792ED2437}" type="datetimeFigureOut">
              <a:rPr lang="ru-RU" smtClean="0"/>
              <a:t>вт 14.11.23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5334A4D-4CBB-4126-BAB0-C55C0A55F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706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0EDC-0026-4291-B025-691792ED2437}" type="datetimeFigureOut">
              <a:rPr lang="ru-RU" smtClean="0"/>
              <a:t>вт 14.11.23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5334A4D-4CBB-4126-BAB0-C55C0A55F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135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0EDC-0026-4291-B025-691792ED2437}" type="datetimeFigureOut">
              <a:rPr lang="ru-RU" smtClean="0"/>
              <a:t>вт 14.11.23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4A4D-4CBB-4126-BAB0-C55C0A55F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614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0EDC-0026-4291-B025-691792ED2437}" type="datetimeFigureOut">
              <a:rPr lang="ru-RU" smtClean="0"/>
              <a:t>вт 14.11.23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4A4D-4CBB-4126-BAB0-C55C0A55F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92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0EDC-0026-4291-B025-691792ED2437}" type="datetimeFigureOut">
              <a:rPr lang="ru-RU" smtClean="0"/>
              <a:t>вт 14.11.23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4A4D-4CBB-4126-BAB0-C55C0A55F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062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0EDC-0026-4291-B025-691792ED2437}" type="datetimeFigureOut">
              <a:rPr lang="ru-RU" smtClean="0"/>
              <a:t>вт 14.11.23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5334A4D-4CBB-4126-BAB0-C55C0A55F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990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D0EDC-0026-4291-B025-691792ED2437}" type="datetimeFigureOut">
              <a:rPr lang="ru-RU" smtClean="0"/>
              <a:t>вт 14.11.23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5334A4D-4CBB-4126-BAB0-C55C0A55F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38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77288" y="1187249"/>
            <a:ext cx="2849078" cy="29997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Койле</a:t>
            </a:r>
            <a:r>
              <a:rPr lang="ru-RU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моңлы</a:t>
            </a:r>
            <a:r>
              <a:rPr lang="ru-RU" sz="4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татар җ</a:t>
            </a:r>
            <a:r>
              <a:rPr lang="ru-RU" sz="4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ыры</a:t>
            </a:r>
            <a:endParaRPr lang="ru-RU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29200"/>
            <a:ext cx="88010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Песнь – это самое дорогое и ценное наследие наших предков, это чистое, вечно живое не меркнущее зеркало души народа» (</a:t>
            </a:r>
            <a:r>
              <a:rPr lang="ru-RU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Г.Тукай</a:t>
            </a:r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66" y="304800"/>
            <a:ext cx="4814579" cy="461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6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5226518"/>
            <a:ext cx="8674100" cy="12416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Җырлыйм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әнием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турында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”, музыка 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Ф. </a:t>
            </a:r>
            <a:r>
              <a:rPr lang="ru-RU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Ахмадиева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слова 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Зайнашевой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Әниемнең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кочагы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», музыка 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Э. </a:t>
            </a:r>
            <a:r>
              <a:rPr lang="ru-RU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Хаматнуровой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слова 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Р. </a:t>
            </a:r>
            <a:r>
              <a:rPr lang="ru-RU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Чурагулова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04" y="129711"/>
            <a:ext cx="7502892" cy="521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3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15" y="6102417"/>
            <a:ext cx="8608729" cy="7555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	“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Мин </a:t>
            </a:r>
            <a:r>
              <a:rPr lang="ru-RU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яратам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сине Татарстан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 музыка </a:t>
            </a:r>
            <a:r>
              <a:rPr lang="ru-RU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Р.Андреева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слова Р. </a:t>
            </a:r>
            <a:r>
              <a:rPr lang="ru-RU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Ракипова</a:t>
            </a:r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90" y="114441"/>
            <a:ext cx="8316226" cy="598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3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6025415"/>
            <a:ext cx="7886700" cy="7218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/>
              <a:t>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Туб</a:t>
            </a:r>
            <a:r>
              <a:rPr lang="tt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ә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Кама” 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музыка </a:t>
            </a:r>
            <a:r>
              <a:rPr lang="ru-RU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А.Аглямова</a:t>
            </a:r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00"/>
            <a:ext cx="8948567" cy="571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6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6002337"/>
            <a:ext cx="7886700" cy="855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Матур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булсын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» – татарская народная песня</a:t>
            </a:r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01" y="393170"/>
            <a:ext cx="8413750" cy="560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9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9771" y="372177"/>
            <a:ext cx="6591985" cy="12063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внимание, до новых встреч</a:t>
            </a:r>
            <a:endParaRPr lang="ru-RU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29" y="2061556"/>
            <a:ext cx="4995512" cy="473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89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10800000" flipV="1">
            <a:off x="457200" y="5461000"/>
            <a:ext cx="8077200" cy="12573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Моң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», знакомо каждому человеку, владеющему татарским языком. </a:t>
            </a:r>
            <a:r>
              <a:rPr lang="ru-RU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Моң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– это душевное песнопение, когда душа поет. </a:t>
            </a:r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304" y="143542"/>
            <a:ext cx="5625524" cy="531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82" y="874544"/>
            <a:ext cx="7703400" cy="26512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1082" y="3783625"/>
            <a:ext cx="8521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«И </a:t>
            </a:r>
            <a:r>
              <a:rPr lang="ru-RU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туган</a:t>
            </a:r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тел» - татарская народная </a:t>
            </a:r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мелодия, положенная на знаменитые стихи главного национального поэта всех времён </a:t>
            </a:r>
            <a:r>
              <a:rPr lang="ru-RU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Габдуллы</a:t>
            </a:r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Тукая, - это неофициальный гимн татарского народа </a:t>
            </a:r>
          </a:p>
        </p:txBody>
      </p:sp>
    </p:spTree>
    <p:extLst>
      <p:ext uri="{BB962C8B-B14F-4D97-AF65-F5344CB8AC3E}">
        <p14:creationId xmlns:p14="http://schemas.microsoft.com/office/powerpoint/2010/main" val="168701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Татарские песни - душа татарского народа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Татарские народные песни очень схожи с восточной музыкой, их объединяет </a:t>
            </a:r>
            <a:r>
              <a:rPr lang="ru-RU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пятизвучная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система — </a:t>
            </a:r>
            <a:r>
              <a:rPr lang="ru-RU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пентатоника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ctr">
              <a:buNone/>
            </a:pP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ентатоника является отличительной особенностью восточных народов. </a:t>
            </a:r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59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Жанры татарских народных песен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баиты</a:t>
            </a:r>
            <a:endParaRPr lang="ru-RU" sz="3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протяжные песни</a:t>
            </a:r>
          </a:p>
          <a:p>
            <a:r>
              <a:rPr lang="ru-RU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деревенские напевы и городские </a:t>
            </a:r>
            <a:r>
              <a:rPr lang="en-US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песни</a:t>
            </a:r>
          </a:p>
          <a:p>
            <a:r>
              <a:rPr lang="ru-RU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короткие песни</a:t>
            </a:r>
          </a:p>
          <a:p>
            <a:r>
              <a:rPr lang="ru-RU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сложные напевы</a:t>
            </a:r>
          </a:p>
          <a:p>
            <a:r>
              <a:rPr lang="ru-RU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такмаки</a:t>
            </a:r>
            <a:endParaRPr lang="ru-RU" sz="3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игровые</a:t>
            </a:r>
            <a:endParaRPr lang="ru-RU" sz="3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79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6156" y="609600"/>
            <a:ext cx="7680959" cy="13208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	Су </a:t>
            </a:r>
            <a:r>
              <a:rPr lang="ru-RU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буйлап</a:t>
            </a:r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("Вдоль реки") - татарская народная песня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1" y="2133600"/>
            <a:ext cx="8345102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	Су </a:t>
            </a:r>
            <a:r>
              <a:rPr lang="ru-RU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буйлап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» - самая сильная народная песня, родившаяся в годы Великой Отечественной войны.</a:t>
            </a:r>
          </a:p>
          <a:p>
            <a:pPr marL="0" indent="0">
              <a:buNone/>
            </a:pP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	История 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создания этой песни. Осень 1942 года. По Волге (</a:t>
            </a:r>
            <a:r>
              <a:rPr lang="ru-RU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Идель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 медленно плыл пароход, полный женщин, детей и стариков. Это была эвакуация мирных жителей из Сталинграда. На вещах сидела молодая женщина с ребенком на руках и, глядя на воду, грустно пела красивую татарскую песню. Она пела не про Волгу, она пела о разлуке с любимым, который уходит на фронт. Женщина просит волны донести до него свою печаль и надеется, что волны судьбы их еще соединят… </a:t>
            </a:r>
            <a:endParaRPr lang="ru-R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23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283200"/>
            <a:ext cx="8572500" cy="1492985"/>
          </a:xfrm>
        </p:spPr>
        <p:txBody>
          <a:bodyPr>
            <a:normAutofit fontScale="90000"/>
          </a:bodyPr>
          <a:lstStyle/>
          <a:p>
            <a: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Ай, </a:t>
            </a:r>
            <a:r>
              <a:rPr lang="ru-RU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былбылым</a:t>
            </a:r>
            <a:r>
              <a:rPr lang="ru-RU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– татарская народная песня. В ней повествуется о внутреннем диалоге человека с соловьём на фоне утреннего пробуждения природы с рассветом у реки.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282" y="0"/>
            <a:ext cx="6833936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9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131" y="144380"/>
            <a:ext cx="8768614" cy="625642"/>
          </a:xfrm>
        </p:spPr>
        <p:txBody>
          <a:bodyPr>
            <a:normAutofit fontScale="90000"/>
          </a:bodyPr>
          <a:lstStyle/>
          <a:p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Карауҗа</a:t>
            </a:r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авылы</a:t>
            </a:r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көе</a:t>
            </a:r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» - татарская народная песня</a:t>
            </a:r>
            <a:endParaRPr lang="ru-RU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131" y="5159141"/>
            <a:ext cx="8941869" cy="26532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Народным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выражением «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авыл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көе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» называли напевы, которые были распространены в какой-то определенной деревне. У разных сел и деревень могли быть свои собственные напевы. Часто напевы получали название  по имени деревни или села: «Арча», «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Наласа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авылы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көе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Карауҗа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авылы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көе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12" y="616017"/>
            <a:ext cx="8402854" cy="462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0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775" y="6054291"/>
            <a:ext cx="7709836" cy="561726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“</a:t>
            </a:r>
            <a:r>
              <a:rPr lang="ru-RU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Кояшлы</a:t>
            </a:r>
            <a:r>
              <a:rPr lang="ru-RU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ил”, музыка </a:t>
            </a:r>
            <a:r>
              <a:rPr lang="ru-RU" sz="24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Л.Батыр-Булгари</a:t>
            </a:r>
            <a:r>
              <a:rPr lang="ru-RU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слова </a:t>
            </a:r>
            <a:r>
              <a:rPr lang="ru-RU" sz="24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А.Рашитова</a:t>
            </a:r>
            <a:r>
              <a:rPr lang="ru-RU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3" y="163629"/>
            <a:ext cx="8585736" cy="5784784"/>
          </a:xfrm>
        </p:spPr>
      </p:pic>
    </p:spTree>
    <p:extLst>
      <p:ext uri="{BB962C8B-B14F-4D97-AF65-F5344CB8AC3E}">
        <p14:creationId xmlns:p14="http://schemas.microsoft.com/office/powerpoint/2010/main" val="244271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244</TotalTime>
  <Words>159</Words>
  <Application>Microsoft Office PowerPoint</Application>
  <PresentationFormat>Экран (4:3)</PresentationFormat>
  <Paragraphs>29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Татарские песни - душа татарского народа</vt:lpstr>
      <vt:lpstr>Жанры татарских народных песен</vt:lpstr>
      <vt:lpstr> Су буйлап ("Вдоль реки") - татарская народная песня</vt:lpstr>
      <vt:lpstr> “Ай, былбылым” – татарская народная песня. В ней повествуется о внутреннем диалоге человека с соловьём на фоне утреннего пробуждения природы с рассветом у реки. </vt:lpstr>
      <vt:lpstr> «Карауҗа авылы көе» - татарская народная песня</vt:lpstr>
      <vt:lpstr> “Кояшлы ил”, музыка Л.Батыр-Булгари, слова А.Рашитова.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Irek</dc:creator>
  <cp:lastModifiedBy>Irek</cp:lastModifiedBy>
  <cp:revision>28</cp:revision>
  <dcterms:created xsi:type="dcterms:W3CDTF">2023-11-12T17:13:14Z</dcterms:created>
  <dcterms:modified xsi:type="dcterms:W3CDTF">2023-11-14T13:30:15Z</dcterms:modified>
</cp:coreProperties>
</file>