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5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9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26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0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9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6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2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1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0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7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9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31B1-C8EE-459D-967F-84A71A2DAD8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3F82-085A-435E-A346-5ED6A48F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6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b="1" dirty="0" err="1" smtClean="0">
                <a:solidFill>
                  <a:srgbClr val="FF0000"/>
                </a:solidFill>
              </a:rPr>
              <a:t>Работа</a:t>
            </a:r>
            <a:r>
              <a:rPr lang="uk-UA" sz="8000" b="1" dirty="0" smtClean="0">
                <a:solidFill>
                  <a:srgbClr val="FF0000"/>
                </a:solidFill>
              </a:rPr>
              <a:t> с </a:t>
            </a:r>
            <a:r>
              <a:rPr lang="en-US" sz="8000" b="1" dirty="0" smtClean="0">
                <a:solidFill>
                  <a:srgbClr val="FF0000"/>
                </a:solidFill>
              </a:rPr>
              <a:t>Google </a:t>
            </a:r>
            <a:r>
              <a:rPr lang="ru-RU" sz="8000" b="1" dirty="0" smtClean="0">
                <a:solidFill>
                  <a:srgbClr val="FF0000"/>
                </a:solidFill>
              </a:rPr>
              <a:t>Класс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информатики </a:t>
            </a:r>
            <a:r>
              <a:rPr lang="ru-RU" dirty="0" smtClean="0"/>
              <a:t>ГОУ ЛНР «Брянковская СШ№23»</a:t>
            </a:r>
            <a:endParaRPr lang="ru-RU" dirty="0" smtClean="0"/>
          </a:p>
          <a:p>
            <a:r>
              <a:rPr lang="ru-RU" dirty="0" smtClean="0"/>
              <a:t>Гриценко </a:t>
            </a:r>
            <a:r>
              <a:rPr lang="ru-RU" dirty="0" smtClean="0"/>
              <a:t>Ольга ФЕДОРОВНА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25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666"/>
          <a:stretch/>
        </p:blipFill>
        <p:spPr>
          <a:xfrm>
            <a:off x="609600" y="731520"/>
            <a:ext cx="109728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2343" t="11609" r="34979" b="314"/>
          <a:stretch/>
        </p:blipFill>
        <p:spPr>
          <a:xfrm>
            <a:off x="913816" y="311970"/>
            <a:ext cx="7735333" cy="60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236" r="21114" b="25960"/>
          <a:stretch/>
        </p:blipFill>
        <p:spPr>
          <a:xfrm>
            <a:off x="118334" y="656214"/>
            <a:ext cx="11104741" cy="51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0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649" y="688488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Для </a:t>
            </a:r>
            <a:r>
              <a:rPr lang="uk-UA" sz="4800" b="1" dirty="0" err="1" smtClean="0">
                <a:solidFill>
                  <a:srgbClr val="FF0000"/>
                </a:solidFill>
              </a:rPr>
              <a:t>учеников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4" y="2008587"/>
            <a:ext cx="3210542" cy="233750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559859" y="2818504"/>
            <a:ext cx="2291379" cy="6777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32" y="859277"/>
            <a:ext cx="4134409" cy="49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1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90" y="2547696"/>
            <a:ext cx="9880667" cy="2992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2132" y="559398"/>
            <a:ext cx="805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Окно задания ученику на его компьютере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2065468"/>
            <a:ext cx="11658558" cy="3732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252" y="613186"/>
            <a:ext cx="573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solidFill>
                  <a:srgbClr val="FF0000"/>
                </a:solidFill>
              </a:rPr>
              <a:t>Отправка</a:t>
            </a:r>
            <a:r>
              <a:rPr lang="uk-UA" sz="5400" dirty="0" smtClean="0">
                <a:solidFill>
                  <a:srgbClr val="FF0000"/>
                </a:solidFill>
              </a:rPr>
              <a:t> заданий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2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2" y="299526"/>
            <a:ext cx="7387363" cy="63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233" y="1527586"/>
            <a:ext cx="613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60" t="32462" r="18955" b="3529"/>
          <a:stretch/>
        </p:blipFill>
        <p:spPr>
          <a:xfrm>
            <a:off x="1011218" y="120000"/>
            <a:ext cx="9445215" cy="6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2706" t="7406" b="64077"/>
          <a:stretch/>
        </p:blipFill>
        <p:spPr bwMode="auto">
          <a:xfrm>
            <a:off x="2510584" y="1990166"/>
            <a:ext cx="4793858" cy="342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8239" y="582743"/>
            <a:ext cx="9366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Рядом со значком приложений появится значок +, где нужно выбрать присоединиться или создать курс. Если учитель создает курс, то выбирает «Создать курс», если учителю дал код доступа администратор или коллега, тогда выбирает «Присоединиться»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04564" y="2528046"/>
            <a:ext cx="4701091" cy="31519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06824" y="2958353"/>
            <a:ext cx="2861534" cy="6454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3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1790" b="19109"/>
          <a:stretch/>
        </p:blipFill>
        <p:spPr bwMode="auto">
          <a:xfrm>
            <a:off x="1544730" y="1140310"/>
            <a:ext cx="7814423" cy="4464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1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65" y="468196"/>
            <a:ext cx="3151905" cy="2737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72" y="3205537"/>
            <a:ext cx="3164098" cy="1981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2913" y="774550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Меню настройки профиля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11697" r="16180" b="35222"/>
          <a:stretch>
            <a:fillRect/>
          </a:stretch>
        </p:blipFill>
        <p:spPr bwMode="auto">
          <a:xfrm>
            <a:off x="322728" y="361727"/>
            <a:ext cx="14173685" cy="64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9548" y="38707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393"/>
          <a:stretch/>
        </p:blipFill>
        <p:spPr>
          <a:xfrm>
            <a:off x="418964" y="96818"/>
            <a:ext cx="11483163" cy="60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0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766" b="22353"/>
          <a:stretch/>
        </p:blipFill>
        <p:spPr>
          <a:xfrm>
            <a:off x="354418" y="806824"/>
            <a:ext cx="11483163" cy="4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510" b="29255"/>
          <a:stretch/>
        </p:blipFill>
        <p:spPr>
          <a:xfrm>
            <a:off x="354418" y="720762"/>
            <a:ext cx="11483163" cy="41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3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83</TotalTime>
  <Words>74</Words>
  <Application>Microsoft Office PowerPoint</Application>
  <PresentationFormat>Широкоэкранный</PresentationFormat>
  <Paragraphs>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Контур</vt:lpstr>
      <vt:lpstr>Работа с Google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Учитель</cp:lastModifiedBy>
  <cp:revision>10</cp:revision>
  <dcterms:created xsi:type="dcterms:W3CDTF">2022-02-22T16:39:29Z</dcterms:created>
  <dcterms:modified xsi:type="dcterms:W3CDTF">2022-11-30T09:50:06Z</dcterms:modified>
</cp:coreProperties>
</file>