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56" r:id="rId3"/>
    <p:sldId id="257" r:id="rId4"/>
    <p:sldId id="279" r:id="rId5"/>
    <p:sldId id="258" r:id="rId6"/>
    <p:sldId id="259" r:id="rId7"/>
    <p:sldId id="281" r:id="rId8"/>
    <p:sldId id="283" r:id="rId9"/>
    <p:sldId id="261" r:id="rId10"/>
    <p:sldId id="262" r:id="rId11"/>
    <p:sldId id="260" r:id="rId12"/>
    <p:sldId id="277" r:id="rId13"/>
    <p:sldId id="263" r:id="rId14"/>
    <p:sldId id="264" r:id="rId15"/>
    <p:sldId id="265" r:id="rId16"/>
    <p:sldId id="266" r:id="rId17"/>
    <p:sldId id="267" r:id="rId18"/>
    <p:sldId id="282" r:id="rId19"/>
    <p:sldId id="268" r:id="rId20"/>
    <p:sldId id="269" r:id="rId21"/>
    <p:sldId id="270" r:id="rId22"/>
    <p:sldId id="271" r:id="rId23"/>
    <p:sldId id="272" r:id="rId24"/>
    <p:sldId id="284" r:id="rId25"/>
    <p:sldId id="273" r:id="rId26"/>
    <p:sldId id="274" r:id="rId27"/>
    <p:sldId id="276" r:id="rId28"/>
    <p:sldId id="275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78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оглавления" id="{CE0816F4-41D8-4F16-ABAA-A9B33B5B8A96}">
          <p14:sldIdLst>
            <p14:sldId id="280"/>
          </p14:sldIdLst>
        </p14:section>
        <p14:section name="СПРАВОЧНЫЙ МАТЕРИАЛ ДЛЯ ПОДГОТОВКИ К ОГЭ по теме четырехугольники" id="{A95B0CD6-CEAA-442D-878A-1BFBCC3E3452}">
          <p14:sldIdLst>
            <p14:sldId id="256"/>
            <p14:sldId id="257"/>
            <p14:sldId id="279"/>
            <p14:sldId id="258"/>
            <p14:sldId id="259"/>
            <p14:sldId id="281"/>
            <p14:sldId id="283"/>
            <p14:sldId id="261"/>
            <p14:sldId id="262"/>
            <p14:sldId id="260"/>
            <p14:sldId id="277"/>
            <p14:sldId id="263"/>
            <p14:sldId id="264"/>
            <p14:sldId id="265"/>
            <p14:sldId id="266"/>
            <p14:sldId id="267"/>
            <p14:sldId id="282"/>
            <p14:sldId id="268"/>
            <p14:sldId id="269"/>
            <p14:sldId id="270"/>
            <p14:sldId id="271"/>
            <p14:sldId id="272"/>
            <p14:sldId id="284"/>
            <p14:sldId id="273"/>
            <p14:sldId id="274"/>
            <p14:sldId id="276"/>
            <p14:sldId id="275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6T14:09:41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8T16:53:20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123 122 24575,'-3'1'0,"1"0"0,-1 0 0,0-1 0,1 1 0,-1 1 0,1-1 0,0 0 0,-1 1 0,1-1 0,0 1 0,0-1 0,0 1 0,0 0 0,0 0 0,-1 3 0,-26 32 0,20-22 0,1 1 0,1 0 0,0 1 0,1 0 0,1 0 0,0 0 0,-3 26 0,8-35 0,-1 0 0,2 1 0,-1-1 0,1 0 0,1 0 0,-1 1 0,1-1 0,5 13 0,-1-6 0,1 0 0,0-1 0,13 20 0,-16-29 0,0-1 0,0 0 0,0 0 0,0 0 0,1-1 0,0 1 0,0-1 0,0 0 0,0 0 0,0-1 0,0 0 0,1 0 0,8 3 0,-7-3 0,1-1 0,0 1 0,0-1 0,0 0 0,0-1 0,0 0 0,0 0 0,0-1 0,10-1 0,25-9 0,49-19 0,-77 24 0,-1-1 0,0 0 0,0-1 0,0-1 0,-1 0 0,21-20 0,-7 3 0,-1-1 0,39-54 0,-42 48 0,23-44 0,-32 54 0,26-35 0,5-10 0,-43 66 0,-1 0 0,0 1 0,0-1 0,-1 0 0,1 0 0,0 0 0,0 0 0,-1 0 0,0 0 0,1 0 0,-1 0 0,0 0 0,0 0 0,0 0 0,0-1 0,0 1 0,0 0 0,-1 0 0,1 0 0,-1 0 0,1 0 0,-3-3 0,3 5 0,-1 0 0,1 0 0,-1 0 0,1 0 0,0 0 0,-1 0 0,1 0 0,-1 0 0,1 0 0,-1 0 0,1 0 0,-1 0 0,1 0 0,-1 0 0,1 1 0,-1-1 0,1 0 0,0 0 0,-1 1 0,1-1 0,-1 0 0,1 1 0,0-1 0,-1 0 0,1 1 0,0-1 0,0 0 0,-1 1 0,1-1 0,0 1 0,0-1 0,-1 0 0,1 1 0,-11 17 0,10-17 0,-24 39 0,13-23 0,1 1 0,1 1 0,0 0 0,2 0 0,-13 39 0,20-50 0,-1-1 0,1 1 0,0 0 0,1 0 0,0 0 0,0 0 0,1 0 0,0-1 0,0 1 0,1 0 0,0-1 0,0 1 0,1-1 0,0 1 0,5 7 0,31 55 0,-35-64 0,0 0 0,0 0 0,0-1 0,1 0 0,0 0 0,0 0 0,0 0 0,1-1 0,8 5 0,-9-8 0,1 1 0,0-2 0,0 1 0,0 0 0,0-1 0,0 0 0,0-1 0,-1 0 0,1 1 0,0-2 0,7-1 0,15-2 0,12 1 0,49-12 0,-78 13 0,0 0 0,0 0 0,0-1 0,-1-1 0,0 0 0,0 0 0,0-1 0,0 0 0,12-11 0,-19 12-1365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8T16:53:23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186 727 24575,'10'-17'0,"0"1"0,1 1 0,1 0 0,20-22 0,1 1 0,-13 13 0,0-1 0,-1-1 0,-2-1 0,-1-1 0,0 0 0,18-49 0,-21 37 0,-2-1 0,6-45 0,-15 72 0,0 0 0,-2 0 0,0-1 0,0 1 0,-1 0 0,-1 0 0,0 0 0,0 0 0,-2 0 0,-7-21 0,10 32 0,0 0 0,0 0 0,0 0 0,0 1 0,0-1 0,0 0 0,-1 0 0,1 0 0,-1 1 0,1-1 0,-1 1 0,1-1 0,-1 1 0,0 0 0,0 0 0,0 0 0,0 0 0,0 0 0,0 0 0,0 0 0,0 0 0,-3 0 0,1 1 0,0 0 0,0 0 0,0 1 0,0-1 0,1 1 0,-1 0 0,0 0 0,1 0 0,-1 0 0,1 1 0,-1-1 0,-3 3 0,-3 2 0,0 1 0,1 0 0,0 0 0,0 1 0,1 0 0,0 0 0,-13 18 0,12-11 0,1 0 0,1 0 0,0 0 0,-8 32 0,-11 69 0,9-33 0,2 17 0,5-27 0,-51 215 0,54-257 0,-13 32 0,-6 28 0,3-3 0,-2 12 0,22-85 0,1 0 0,1 0 0,0 0 0,2 26 0,-1-37 0,1-1 0,-1 0 0,1 1 0,-1-1 0,1 0 0,0 1 0,0-1 0,1 0 0,-1 0 0,1 0 0,-1 0 0,1 0 0,0 0 0,0-1 0,0 1 0,1-1 0,-1 1 0,1-1 0,-1 0 0,1 0 0,0 0 0,0 0 0,0 0 0,0-1 0,0 1 0,6 1 0,-2-1 0,0-1 0,-1 0 0,1-1 0,0 0 0,0 0 0,-1 0 0,1-1 0,0 0 0,-1-1 0,1 1 0,-1-1 0,1 0 0,-1-1 0,0 1 0,0-1 0,0-1 0,7-4 0,8-7 0,-1-1 0,0-1 0,19-21 0,-34 33 0,7-9 0,-2 0 0,0 0 0,0 0 0,-2-1 0,1-1 0,8-24 0,17-31 0,-26 58 0,-1 0 0,-1 0 0,0-1 0,-1 1 0,0-1 0,-1 0 0,-1-1 0,0 1 0,1-21 0,-5 32 0,1 0 0,0 0 0,-1 0 0,1 0 0,-1 1 0,0-1 0,0 0 0,0 0 0,0 1 0,-1-1 0,1 1 0,-1-1 0,1 1 0,-1-1 0,0 1 0,0 0 0,0 0 0,0 0 0,0 0 0,-1 0 0,1 0 0,0 1 0,-1-1 0,0 1 0,1 0 0,-1 0 0,-4-2 0,1 2 0,0-1 0,0 1 0,0 0 0,-1 1 0,1-1 0,0 1 0,0 0 0,0 1 0,0-1 0,-1 1 0,-9 3 0,-8-2 0,21-3 0,0 1 0,0 0 0,0 0 0,0 0 0,0 0 0,0 1 0,0-1 0,-5 3 0,-5 1-151,1 1-1,-1 1 0,1 0 0,0 0 1,0 1-1,1 1 0,0 0 1,-19 18-1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8T16:53:27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8T16:53:29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0 24575,'-3'30'0,"-2"-1"0,0 0 0,-17 50 0,-9 44 0,-85 387 0,106-472 0,2-9 0,0 1 0,-2-1 0,-1-1 0,-1 0 0,-27 45 0,53-97 0,-2 1 0,17-44 0,-19 39 0,2 1 0,27-45 0,15-21 0,-43 70 0,1 2 0,1-1 0,0 2 0,2 0 0,24-26 0,-33 41 0,0 0 0,0 0 0,0 1 0,1 0 0,10-5 0,-15 8 0,-1 0 0,0 0 0,1 1 0,-1-1 0,1 0 0,-1 1 0,0-1 0,1 1 0,-1 0 0,1-1 0,-1 1 0,1 0 0,0 0 0,-1 0 0,1 0 0,-1 0 0,1 1 0,-1-1 0,1 0 0,-1 1 0,1-1 0,-1 1 0,0-1 0,1 1 0,-1 0 0,0 0 0,1-1 0,-1 1 0,0 0 0,0 0 0,0 0 0,0 0 0,2 2 0,-2 2 0,0-1 0,0 0 0,-1 0 0,1 1 0,-1-1 0,0 0 0,0 1 0,-1-1 0,-1 8 0,0 15 0,2-10 0,-2 1 0,0-1 0,0 0 0,-2 1 0,0-2 0,-13 33 0,9-28 0,1 1 0,1 1 0,-4 28 0,-6 72 0,16-114 0,1 1 0,0 0 0,1-1 0,4 18 0,-5-26 0,0 1 0,0 0 0,1-1 0,-1 1 0,0-1 0,1 0 0,-1 1 0,0-1 0,1 0 0,0 0 0,-1 0 0,1 0 0,0 0 0,-1 0 0,1-1 0,0 1 0,0-1 0,0 1 0,-1-1 0,1 1 0,0-1 0,0 0 0,0 0 0,0 0 0,4-1 0,0 1 0,1 0 0,0-1 0,0 0 0,0 0 0,-1 0 0,9-4 0,5-3 0,-1-1 0,-1 0 0,0-1 0,0-1 0,-1-1 0,19-17 0,-16 14 0,-17 14 0,-1-1 0,1 0 0,0 0 0,-1 0 0,1 0 0,-1 0 0,0 0 0,1-1 0,-1 1 0,0-1 0,2-3 0,-17 11-1365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8T17:04:32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99 211 24575,'-4'0'0,"1"-1"0,-1 0 0,0 0 0,0 0 0,1-1 0,-1 1 0,1-1 0,-1 0 0,1 0 0,0 0 0,0 0 0,0 0 0,0-1 0,0 0 0,0 1 0,1-1 0,-1 0 0,1 0 0,0-1 0,0 1 0,0 0 0,-2-5 0,-1-1 0,1 0 0,1 0 0,-1 0 0,1 0 0,1 0 0,0-1 0,-2-18 0,4 26 0,-1-1 0,1 1 0,0-1 0,0 1 0,1-1 0,-1 1 0,0-1 0,1 1 0,0-1 0,-1 1 0,1-1 0,0 1 0,0 0 0,1-1 0,-1 1 0,0 0 0,1 0 0,-1 0 0,1 0 0,0 0 0,-1 0 0,1 1 0,0-1 0,0 0 0,0 1 0,1 0 0,-1-1 0,4-1 0,-3 3 0,1-1 0,-1 0 0,0 1 0,1 0 0,-1 0 0,0 0 0,1 0 0,-1 0 0,0 1 0,1 0 0,-1-1 0,0 1 0,0 0 0,0 1 0,1-1 0,-1 1 0,-1-1 0,1 1 0,0 0 0,0 0 0,4 4 0,-2-1 0,0 1 0,-1-1 0,0 1 0,0 0 0,0 0 0,-1 1 0,1-1 0,-2 1 0,1 0 0,-1-1 0,2 10 0,-3-12 0,0 0 0,-1 0 0,1-1 0,-1 1 0,0 0 0,-1 0 0,1 0 0,0 0 0,-3 7 0,2-9 0,1 0 0,-1 0 0,0 0 0,0 0 0,0-1 0,0 1 0,-1 0 0,1-1 0,0 1 0,-1-1 0,1 1 0,-1-1 0,1 0 0,-1 0 0,0 1 0,0-1 0,1 0 0,-1-1 0,-3 2 0,3-1-76,0-1 1,1 1-1,-1-1 0,0 0 0,0 0 0,0 0 0,1 0 0,-1 0 1,0 0-1,0-1 0,0 1 0,1 0 0,-1-1 0,0 0 1,0 1-1,1-1 0,-4-1 0,-11-8-6750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8T17:04:34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24575,'-5'0'0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8T17:04:34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24575,'-6'7'0,"0"0"0,1 0 0,0 1 0,1 0 0,0 0 0,0 0 0,0 1 0,-3 13 0,5-15 0,0-1 0,0 1 0,1 0 0,0 0 0,0 1 0,1-1 0,0 0 0,0 0 0,1 0 0,-1 0 0,3 9 0,-2-14 0,-1-1 0,1 1 0,0 0 0,-1 0 0,1-1 0,0 1 0,0 0 0,0-1 0,0 1 0,0-1 0,1 1 0,-1-1 0,0 0 0,1 1 0,-1-1 0,1 0 0,-1 0 0,1 0 0,-1 0 0,1 0 0,0 0 0,0-1 0,-1 1 0,1 0 0,0-1 0,0 0 0,0 1 0,0-1 0,0 0 0,-1 0 0,1 0 0,0 0 0,0 0 0,0 0 0,0-1 0,0 1 0,0-1 0,2 0 0,1-1 0,0-1 0,0 1 0,0-1 0,0 0 0,0 0 0,-1 0 0,0-1 0,0 1 0,0-1 0,0 0 0,7-9 0,-7 6 15,0 0 0,0-1 0,0 1 0,-1-1 0,0 1 0,-1-1 0,2-9 0,-3 13-102,0 0-1,-1 0 1,0 0 0,1 0-1,-2 0 1,1 0 0,0 0-1,-1 0 1,0 0-1,1 0 1,-2 0 0,1 0-1,0 0 1,-1 1 0,0-1-1,-2-4 1,-7-5-6739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8T17:25:34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 1 24575,'-2'18'0,"0"-1"0,-1 1 0,-1 0 0,-13 31 0,9-23 0,-37 109 0,-103 212 0,60-133 0,16-33 0,-15 32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8T17:25:35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24575,'0'-5'0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8T17:25:36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24575,'0'-1'0,"0"0"0,0 0 0,0 1 0,0-1 0,0 0 0,0 0 0,1 1 0,-1-1 0,0 0 0,0 0 0,1 1 0,-1-1 0,0 0 0,1 1 0,-1-1 0,0 0 0,1 1 0,-1-1 0,1 1 0,-1-1 0,2 0 0,-2 1 0,0 0 0,1 0 0,-1 0 0,1 0 0,-1 0 0,0 0 0,1 0 0,-1 0 0,1 0 0,-1 0 0,0 1 0,1-1 0,-1 0 0,1 0 0,-1 0 0,0 1 0,1-1 0,-1 0 0,0 0 0,0 1 0,1-1 0,-1 0 0,0 1 0,0-1 0,1 0 0,-1 1 0,0-1 0,0 0 0,0 1 0,1-1 0,-1 1 0,0-1 0,0 0 0,0 1 0,0-1 0,0 1 0,0-1 0,0 0 0,0 1 0,5 27 0,0 0 0,-3 0 0,0 0 0,-1 1 0,-5 30 0,2 10 0,2-64 0,1 30 0,-2-1 0,-2 0 0,-9 52 0,10-73 0,0 0 0,2 0 0,0-1 0,0 1 0,1 0 0,0 0 0,6 21 0,3 40 0,-10-11 0,-1-43 0,1 1 0,1 0 0,0-1 0,9 36 0,-6-38 0,0 0 0,0 1 0,-2-1 0,0 1 0,-1 0 0,-1 0 0,-1 0 0,-1-1 0,-6 29 0,7-39 0,1 1 0,-1-1 0,2 1 0,-1-1 0,1 1 0,2 10 0,2 18 0,-4-29 0,-1 36 0,0-43 0,0 0 0,0-1 0,0 1 0,0 0 0,0-1 0,0 1 0,0 0 0,0 0 0,-1-1 0,1 1 0,0 0 0,0-1 0,-1 1 0,1 0 0,0-1 0,-1 1 0,1 0 0,-1-1 0,1 1 0,-1-1 0,1 1 0,-1-1 0,1 1 0,-1-1 0,1 1 0,-1-1 0,0 0 0,1 1 0,-1-1 0,0 0 0,1 1 0,-1-1 0,0 0 0,1 0 0,-1 0 0,0 0 0,0 0 0,1 1 0,-1-1 0,0-1 0,1 1 0,-1 0 0,0 0 0,0 0 0,1 0 0,-2-1 0,8 4 119,-21-16-1603,8 2-5342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6T14:25:04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24575,'-8'55'0,"6"-45"0,0 1 0,0 0 0,0 19 0,2-27 0,1 0 0,-1 0 0,0 0 0,1 0 0,0 0 0,0 0 0,0 0 0,0 0 0,0-1 0,1 1 0,-1 0 0,1-1 0,-1 1 0,1-1 0,0 1 0,0-1 0,0 0 0,3 2 0,0 0 0,1 0 0,-1 0 0,1-1 0,0 0 0,0 0 0,1 0 0,-1-1 0,0 0 0,1 0 0,-1-1 0,1 1 0,0-2 0,-1 1 0,14-1 0,-16 0 0,0-1 0,0 1 0,0-1 0,0 0 0,0 0 0,0 0 0,0-1 0,0 0 0,0 1 0,-1-1 0,1-1 0,-1 1 0,1 0 0,-1-1 0,0 0 0,0 0 0,0 0 0,0 0 0,0 0 0,-1 0 0,0-1 0,1 1 0,-1-1 0,2-7 0,-2 7 7,0 0-1,0-1 0,-1 0 0,0 1 1,0-1-1,0 0 0,-1 0 1,0 1-1,0-1 0,0 0 1,0 0-1,-1 0 0,1 1 0,-1-1 1,0 0-1,-1 1 0,1-1 1,-3-4-1,2 6-71,0 0 1,-1 0-1,1 0 1,-1 0-1,1 0 1,-1 0-1,0 1 0,0 0 1,0-1-1,0 1 1,-1 0-1,1 0 1,0 1-1,-1-1 0,1 1 1,-1 0-1,0 0 1,1 0-1,-1 0 1,0 1-1,0-1 1,-7 1-1,-16 1-6761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8T17:25:37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24575,'67'6'0,"-49"-4"0,-1 0 0,1-1 0,21-2 0,62-16 0,25-1 0,-33 4 134,-20 2-1633,-51 10-5327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8T17:25:39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86 24575,'1'-6'0,"0"1"0,1-1 0,0 1 0,0 0 0,4-6 0,1-4 0,5-13 0,-8 23 0,-8 19 0,-38 102 0,13-44 0,-18 38 0,34-81 0,-17 56 0,22-58 0,-1 0 0,-24 47 0,-57 99 0,64-120 0,25-51-96,0 0-31,0 0 0,0 0 0,0 0 0,0-1 1,0 1-1,0 0 0,-1-1 0,1 1 0,-3 2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8T17:25:41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316 153 24575,'1'-18'0,"1"-1"0,2 1 0,6-25 0,-2 9 0,-8 33 0,1 0 0,-1 0 0,1 0 0,-1-1 0,1 1 0,0 0 0,-1 0 0,1 0 0,0 0 0,0 0 0,0 1 0,0-1 0,-1 0 0,1 0 0,0 0 0,0 1 0,1-1 0,-1 1 0,0-1 0,0 0 0,0 1 0,0 0 0,0-1 0,1 1 0,-1 0 0,0 0 0,0 0 0,1-1 0,-1 1 0,0 0 0,0 1 0,1-1 0,-1 0 0,0 0 0,0 1 0,0-1 0,3 1 0,4 1 0,1 1 0,0 0 0,15 8 0,-16-6 0,-1-1 0,1 1 0,-1 0 0,0 0 0,-1 0 0,1 1 0,-1 0 0,0 1 0,0 0 0,-1-1 0,0 2 0,0-1 0,-1 0 0,0 1 0,0 0 0,-1 0 0,0 0 0,0 1 0,-1-1 0,0 1 0,-1-1 0,1 1 0,-2 0 0,1-1 0,-1 1 0,-1 0 0,1-1 0,-1 1 0,-1 0 0,0-1 0,0 1 0,-1-1 0,0 0 0,0 0 0,-1 0 0,0 0 0,0-1 0,-1 1 0,0-1 0,0 0 0,-1 0 0,-12 11 0,-1-2 0,-2 0 0,0-2 0,-32 17 0,39-23 0,0-2 0,-1 1 0,0-2 0,0 0 0,-1-1 0,-25 4 0,40-8 0,1 0 0,-1 0 0,1 1 0,-1-1 0,0 0 0,1 0 0,-1 0 0,0 0 0,1 0 0,-1 0 0,1 0 0,-1 0 0,0 0 0,1 0 0,-1 0 0,0 0 0,1-1 0,-1 1 0,1 0 0,-1 0 0,0-1 0,1 1 0,-1 0 0,1-1 0,-1 1 0,1 0 0,-1-1 0,1 1 0,-1-1 0,12-13 0,30-11 0,-26 20 0,1 1 0,-1 1 0,1 0 0,0 1 0,1 0 0,-1 1 0,0 1 0,0 1 0,0 0 0,0 2 0,0-1 0,0 2 0,0 0 0,18 8 0,-18-2 0,0 1 0,-1 0 0,0 1 0,-1 1 0,0 1 0,12 16 0,-17-20 0,-3-4 0,0 1 0,0 1 0,0 0 0,-1-1 0,-1 1 0,1 1 0,3 10 0,-7-15 0,1 0 0,-1 0 0,0 1 0,-1-1 0,1 0 0,-1 0 0,0 1 0,0-1 0,0 0 0,0 0 0,-1 1 0,0-1 0,1 0 0,-2 0 0,1 0 0,0 0 0,-4 7 0,-4 6 0,-1 0 0,-1-1 0,0 0 0,-23 24 0,29-34 0,-1-1 0,-1 0 0,1 0 0,-1-1 0,0 0 0,0 0 0,0 0 0,0-1 0,-1 0 0,1-1 0,-1 0 0,0 0 0,0 0 0,-10 0 0,-62 11 0,55-8 0,1-1 0,-30 2 0,36-6 0,-11 1 0,-1-1 0,-29-4 0,50 2 0,0 1 0,0-2 0,0 1 0,1-1 0,-1 0 0,1-1 0,-1 0 0,1 0 0,0-1 0,-12-9 0,-51-35-1365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8T17:25:44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757 105 24575,'0'-2'0,"-1"-1"0,1 1 0,-1 0 0,0-1 0,0 1 0,1 0 0,-1 0 0,-1 0 0,1-1 0,0 1 0,0 1 0,-1-1 0,1 0 0,-1 0 0,0 0 0,0 1 0,-2-3 0,-37-22 0,27 19 0,0 1 0,0 0 0,0 1 0,-1 1 0,0 1 0,0 0 0,0 0 0,0 2 0,0 0 0,0 0 0,-1 1 0,1 1 0,0 1 0,0 0 0,0 1 0,0 1 0,0 0 0,1 1 0,0 1 0,-22 11 0,7 1 0,0 2 0,2 1 0,0 1 0,1 1 0,2 1 0,0 2 0,2 0 0,-22 34 0,30-39 0,0 2 0,2 0 0,0 0 0,2 1 0,-14 50 0,14-37 0,7-27 0,0 0 0,1 0 0,0 0 0,0 1 0,1-1 0,0 0 0,1 0 0,0 1 0,1-1 0,0 0 0,3 13 0,-2-14 0,1 0 0,0-1 0,0 1 0,1-1 0,0 0 0,9 14 0,-9-18 0,-1 0 0,1-1 0,0 1 0,0-1 0,0 1 0,1-1 0,-1-1 0,1 1 0,0-1 0,-1 1 0,1-1 0,0-1 0,7 2 0,30 7 0,1-2 0,52 3 0,-42-4 0,-40-4 0,0-1 0,0 0 0,1-1 0,-1-1 0,1 0 0,-1-1 0,25-4 0,170-47-1365,-185 46-5461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8T17:25:47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1 24575,'-120'332'0,"93"-265"0,-3-1 0,-63 102 0,88-159 0,2-4 0,-3 3 0,2 1 0,-1-1 0,1 1 0,-4 13 0,8-21 0,-1 0 0,1 0 0,0 0 0,-1 1 0,1-1 0,0 0 0,0 0 0,0 0 0,0 0 0,0 0 0,0 0 0,0 1 0,0-1 0,1 0 0,-1 0 0,0 0 0,1 0 0,-1 0 0,0 0 0,1 0 0,0 0 0,-1 0 0,1 0 0,-1 0 0,1 0 0,0-1 0,0 1 0,0 0 0,-1 0 0,1-1 0,0 1 0,0 0 0,0-1 0,0 1 0,0-1 0,0 1 0,0-1 0,0 0 0,0 1 0,0-1 0,1 0 0,-1 0 0,0 0 0,0 1 0,2-2 0,10 1 0,0-1 0,-1 0 0,1-2 0,-1 1 0,1-1 0,-1-1 0,0 0 0,12-6 0,-4 2 0,39-10 0,-30 12 0,-19 3 0,1 0 0,0 1 0,-1 1 0,1 0 0,0 0 0,0 1 0,0 0 0,19 4 0,33 11 0,110 41 0,-156-50 0,0-2 0,-1 0 0,1-1 0,0-1 0,1 0 0,-1-2 0,0 1 0,0-2 0,1-1 0,25-5 0,-35 4 0,-1 0 0,0 0 0,1 0 0,-1-1 0,-1 0 0,1-1 0,-1 0 0,1 0 0,-1 0 0,9-12 0,-4 5 0,-2 0 0,1-1 0,-2-1 0,11-20 0,-17 28 0,0 0 0,0 0 0,-1-1 0,0 1 0,0-1 0,0 1 0,-1-1 0,0 1 0,-1-1 0,0-7 0,0 5 0,0 0 0,1-1 0,2-18 0,-1 20 0,0 0 0,-1 0 0,0-1 0,0 1 0,-1 0 0,0 0 0,-1 0 0,0 0 0,-3-10 0,-33-71 0,28 68 0,6 13 0,0 0 0,-1 0 0,-1 0 0,1 1 0,-1 0 0,0 0 0,-1 0 0,-14-11 0,-3 1 0,-39-21 0,26 16 0,7 6 0,0 2 0,-1 1 0,-1 1 0,0 1 0,-1 2 0,0 2 0,0 1 0,-1 1 0,-50 0 0,21 0 0,49 3 0,0 1 0,0 0 0,-1 0 0,1 2 0,0 0 0,0 0 0,-1 2 0,-13 3 0,5 2 0,1 1 0,-33 20 0,45-24 0,0 2 0,1-1 0,0 1 0,0 1 0,0-1 0,1 1 0,-9 13 0,13-13-1365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8T17:26:05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8T17:26:07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455 98 24575,'0'-2'0,"-1"-1"0,0 1 0,1 0 0,-1-1 0,0 1 0,0 0 0,-1 0 0,1-1 0,0 1 0,-1 0 0,1 0 0,-1 1 0,1-1 0,-1 0 0,0 0 0,0 1 0,0-1 0,0 1 0,-2-2 0,-43-22 0,47 25 0,-11-6 0,0 1 0,0 1 0,-1 0 0,1 1 0,-1 0 0,0 1 0,1 0 0,-17 0 0,21 2 0,0 1 0,0 0 0,-1 0 0,1 1 0,0 0 0,0 0 0,0 0 0,0 1 0,1 0 0,-1 1 0,1 0 0,0 0 0,0 0 0,-10 9 0,5-2 0,1-1 0,0 1 0,1 1 0,0 0 0,1 0 0,1 1 0,-1 0 0,-6 18 0,-3 14 0,-13 56 0,19-58 0,9-32 0,1-1 0,0 1 0,1 0 0,0-1 0,1 1 0,3 16 0,-1-5 0,-2-6 0,2 1 0,0-1 0,0 0 0,9 23 0,-10-35 0,0 1 0,-1-1 0,2 0 0,-1 0 0,0 0 0,1 0 0,0-1 0,0 1 0,0-1 0,0 1 0,0-1 0,1 0 0,-1 0 0,1-1 0,0 1 0,0-1 0,0 0 0,0 0 0,0 0 0,1 0 0,4 0 0,-4-1 0,0 0 0,1-1 0,-1 0 0,0 0 0,1-1 0,-1 0 0,0 1 0,0-2 0,0 1 0,0-1 0,0 1 0,0-1 0,0-1 0,7-4 0,7-5 0,0-1 0,19-18 0,-8 7 0,-18 15 0,-1-2 0,0 1 0,0-1 0,-1-1 0,0 0 0,12-21 0,-9 10 0,0-2 0,16-47 0,-16 36 0,-1 5 0,-2-1 0,0-1 0,7-54 0,-15 81 0,0-13 0,-4 16 0,-4 9 0,0 3 0,1 0 0,1 0 0,-1 0 0,1 1 0,1 0 0,0-1 0,0 1 0,1 1 0,-1 13 0,-1 16 0,3 43 0,1-59 0,0 3 0,-1-10 0,1-1 0,0 0 0,1 1 0,7 30 0,-7-43 0,0-1 0,0 1 0,1-1 0,-1 1 0,1-1 0,0 0 0,0 0 0,0 0 0,0 0 0,0 0 0,1 0 0,-1-1 0,1 1 0,0-1 0,0 1 0,0-1 0,0 0 0,0 0 0,0-1 0,1 1 0,-1-1 0,1 1 0,-1-1 0,1 0 0,-1 0 0,1-1 0,4 1 0,3 0 0,-1-1 0,1 0 0,0-1 0,0-1 0,-1 1 0,1-2 0,0 1 0,-1-1 0,0-1 0,0 0 0,10-5 0,-7 2 0,0-1 0,0 0 0,-1-1 0,0 0 0,0-1 0,-1 0 0,14-16 0,-27 25-1365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8T17:26:51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24575,'2'151'0,"-5"165"0,-10-219 0,8-65 0,-3 55 0,8-78 0,0 57 0,1-43 0,0-23 0,-1 0 0,0 0 0,0 0 0,0 0 0,0-1 0,0 1 0,0 0 0,0 0 0,0 0 0,0 0 0,0 0 0,1 0 0,-1 0 0,0 0 0,0 0 0,0 0 0,0 0 0,0 0 0,0 0 0,0 0 0,0 0 0,1 0 0,-1 0 0,0 0 0,0 0 0,0 0 0,0 0 0,0 0 0,0 0 0,0 0 0,0 0 0,1 0 0,-1 0 0,0 0 0,0 0 0,0 0 0,0 1 0,0-1 0,0 0 0,0 0 0,0 0 0,0 0 0,18-74 0,-16 57 0,1 0 0,1 1 0,1 0 0,11-25 0,-11 28 0,0-1 0,0 0 0,-1 0 0,3-22 0,-5 22 0,1 0 0,0 0 0,1 0 0,10-22 0,-5 17 0,-6 12 0,1-1 0,-1 1 0,1 0 0,1 0 0,-1 0 0,8-7 0,-11 13 0,1-1 0,0 1 0,0 0 0,-1 0 0,1 0 0,0 0 0,0 0 0,0 0 0,0 0 0,0 1 0,0-1 0,0 1 0,0-1 0,0 1 0,0 0 0,1 0 0,-1 0 0,0 0 0,0 0 0,0 0 0,0 1 0,0-1 0,0 1 0,0-1 0,0 1 0,0 0 0,0 0 0,0 0 0,2 1 0,1 1 0,1 0 0,-1 0 0,0 0 0,0 1 0,-1 0 0,1 0 0,-1 0 0,1 1 0,-1-1 0,-1 1 0,1 0 0,-1 0 0,0 1 0,0-1 0,0 0 0,-1 1 0,0 0 0,0 0 0,2 7 0,-1 9 0,-1-1 0,0 1 0,-2 0 0,-2 26 0,0-23 0,2 0 0,3 32 0,12 18 0,-10-20 0,-5-48 0,0 1 0,0-1 0,0 0 0,1 0 0,0 0 0,1 0 0,0 0 0,0 0 0,0 0 0,6 10 0,-7-15 0,1 0 0,0 0 0,0 0 0,0 0 0,0-1 0,0 1 0,0-1 0,0 1 0,0-1 0,0 0 0,1 0 0,-1 0 0,1 0 0,-1 0 0,1 0 0,-1-1 0,1 0 0,-1 1 0,1-1 0,-1 0 0,1 0 0,-1 0 0,1 0 0,0-1 0,4 0 0,6-3 0,0 1 0,0-2 0,20-8 0,-23 8 0,33-16-1365,-27 10-5461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8T17:26:56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 24575,'-6'-8'0,"11"10"0,14 12 0,-5 5 0,1 1 0,-2 1 0,11 24 0,-13-24 0,1 0 0,1-1 0,19 24 0,-30-42 0,-1-1 0,1 0 0,-1 1 0,1-1 0,-1 0 0,1 0 0,0 0 0,-1 0 0,1 0 0,0 0 0,0-1 0,0 1 0,0-1 0,-1 1 0,1-1 0,0 1 0,0-1 0,0 0 0,0 0 0,0 0 0,0 0 0,0-1 0,0 1 0,0 0 0,0-1 0,0 1 0,0-1 0,-1 0 0,1 0 0,0 0 0,0 0 0,-1 0 0,1 0 0,0 0 0,2-3 0,6-5 0,1 0 0,-1-1 0,-1 0 0,9-12 0,-8 10 0,1-2-117,10-11-507,26-24 0,-24 29-6202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13:17:05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6T14:25:04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13:17:05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  <inkml:trace contextRef="#ctx0" brushRef="#br0" timeOffset="1">0 1 24575,'0'0'-8191</inkml:trace>
  <inkml:trace contextRef="#ctx0" brushRef="#br0" timeOffset="2">0 1 24575,'0'0'-8191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13:17:08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476 137 24575,'0'-7'0,"0"1"0,0 0 0,-1 0 0,0 0 0,0-1 0,-1 1 0,0 0 0,0 0 0,0 1 0,0-1 0,-1 0 0,0 1 0,-5-7 0,5 8 0,-1 0 0,1 1 0,-1 0 0,0-1 0,0 1 0,0 0 0,0 1 0,-1-1 0,1 1 0,-1 0 0,1 0 0,-1 0 0,0 1 0,1 0 0,-1 0 0,0 0 0,-5 0 0,-12-1 0,1 0 0,0 2 0,-1 0 0,1 2 0,0 0 0,0 2 0,-28 7 0,40-8 0,0 1 0,0-1 0,1 1 0,-1 1 0,1-1 0,0 2 0,1-1 0,-1 1 0,1 0 0,0 0 0,0 1 0,1 0 0,0 0 0,0 1 0,1 0 0,0 0 0,0 0 0,-6 16 0,4-6 0,2 1 0,0-1 0,1 0 0,1 1 0,0 0 0,2 0 0,0 0 0,3 32 0,-1-48 0,-1 0 0,1 1 0,-1-1 0,1 0 0,0 1 0,1-1 0,-1 0 0,1 0 0,-1 0 0,1 0 0,0 0 0,0 0 0,0-1 0,0 1 0,1-1 0,-1 1 0,3 1 0,0-1 0,-1 0 0,1 0 0,0-1 0,-1 0 0,1 0 0,0 0 0,0-1 0,0 1 0,1-1 0,5 0 0,2 0 0,-1-1 0,0 0 0,1-1 0,-1 0 0,0-1 0,0 0 0,0-1 0,22-9 0,-16 4 0,-1-1 0,0 0 0,-1-2 0,0 0 0,0-1 0,26-26 0,-20 14 0,-1-1 0,-1-1 0,21-34 0,-91 163 0,50-101 0,-13 19 0,1 1 0,1 1 0,1 0 0,-10 36 0,19-56 0,1-1 0,-1 0 0,1 1 0,0-1 0,0 0 0,-1 1 0,2-1 0,-1 1 0,0-1 0,0 0 0,1 1 0,-1-1 0,1 0 0,0 0 0,0 1 0,0-1 0,0 0 0,0 0 0,0 0 0,0 0 0,4 4 0,-2-4 0,0 0 0,0 0 0,0 0 0,0 0 0,0-1 0,1 1 0,-1-1 0,1 1 0,-1-1 0,1-1 0,-1 1 0,7 0 0,7 0 0,0-1 0,0 0 0,0-2 0,31-6 0,31-15-1365,-40 9-5461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13:17:31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13:17:33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24575,'-1'12'0,"0"0"0,-1 0 0,-5 18 0,-2 15 0,-5 45 0,6-46 0,-3 70 0,12 144 0,-1-294 0,-1-5 0,1 1 0,2-1 0,2 0 0,1 0 0,16-56 0,-11 68 0,2 0 0,18-34 0,-22 49 0,0 1 0,1 0 0,0 1 0,1 0 0,0 0 0,17-14 0,-26 25 0,1 0 0,-1 0 0,0 0 0,1 0 0,-1 0 0,1 1 0,-1-1 0,1 0 0,-1 1 0,1 0 0,-1-1 0,1 1 0,-1 0 0,1-1 0,0 1 0,-1 0 0,1 0 0,0 1 0,-1-1 0,1 0 0,-1 0 0,1 1 0,2 0 0,2 2 0,0 0 0,0 0 0,0 1 0,8 7 0,-10-8 0,0 0 0,0 0 0,1 0 0,-1 0 0,1-1 0,-1 0 0,1 0 0,9 3 0,-9-4-59,0-1 0,1 0-1,-1-1 1,0 1-1,0-1 1,0 0 0,0 0-1,0-1 1,0 1 0,0-1-1,-1 0 1,1 0 0,0-1-1,-1 1 1,0-1 0,1 0-1,-1 0 1,0-1-1,-1 1 1,1-1 0,-1 0-1,5-6 1,3-8-6767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13:17:36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24575,'1'12'0,"0"0"0,1 1 0,5 17 0,3 20 0,-1 55 0,8 56 0,-9-116 0,16 122 0,-23-143 0,0 0 0,-1 0 0,-2 0 0,-8 46 0,0-19-1365,6-28-5461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13:17:37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13:17:39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85 24575,'-1'-14'0,"0"13"0,1-1 0,0 1 0,0-1 0,0 1 0,0-1 0,0 1 0,0 0 0,0-1 0,1 1 0,-1-1 0,0 1 0,1 0 0,-1-1 0,1 1 0,-1 0 0,1-1 0,0 1 0,0 0 0,-1 0 0,1-1 0,1 0 0,1-1 0,-1 0 0,1 0 0,0 0 0,0 0 0,0 0 0,0 1 0,0-1 0,0 1 0,1 0 0,-1 0 0,1 0 0,0 0 0,-1 1 0,1 0 0,0-1 0,0 1 0,0 1 0,0-1 0,0 1 0,0-1 0,0 1 0,0 0 0,0 0 0,0 1 0,5 0 0,-3 1 0,-1 0 0,0 0 0,0 0 0,1 0 0,-1 1 0,0 0 0,-1 0 0,1 0 0,-1 0 0,1 1 0,-1 0 0,0 0 0,0 0 0,-1 0 0,1 1 0,-1 0 0,5 9 0,-1-3 0,-2 1 0,0-1 0,0 1 0,-1 1 0,0-1 0,-1 1 0,0-1 0,-2 1 0,1 0 0,-1 0 0,-1 0 0,0 0 0,-1 0 0,-5 23 0,6-33 0,-4 13 0,0 0 0,-11 27 0,12-37 0,1-1 0,-1-1 0,0 1 0,0 0 0,-1-1 0,0 0 0,1 1 0,-1-1 0,-1-1 0,1 1 0,-10 5 0,0 0 0,8-7 0,1 1 0,0 0 0,-1 0 0,1 0 0,1 1 0,-1 0 0,0 0 0,1 0 0,-7 8 0,11-11 0,0 0 0,0 0 0,0 0 0,0 0 0,0 0 0,0 0 0,0 0 0,0-1 0,0 1 0,1 0 0,-1 0 0,0 0 0,1 0 0,-1 0 0,0-1 0,1 1 0,-1 0 0,1 0 0,0-1 0,-1 1 0,1 0 0,0 0 0,21 20 0,-8-8 0,-1 5 0,0 1 0,-1 0 0,14 30 0,-16-28 0,1 0 0,1-1 0,19 24 0,-28-41 7,-1 0 0,1 0 0,0-1 0,0 1 0,0-1 1,0 1-1,0-1 0,1 0 0,-1 0 0,0 0 0,1-1 0,0 1 0,-1-1 0,1 0 0,0 0 0,4 0 0,-1-1-172,0 0 0,-1 0 0,1-1 0,0 0 0,-1 0 0,1 0 0,-1-1 0,9-3 0,3-2-6661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13:17:43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13 24575,'-16'7'0,"13"-5"0,9-7 0,3-5 0,0 3 0,0 17 0,-6-6 0,-4-4 0,1 0 0,0 0 0,-1-1 0,1 1 0,-1 0 0,1 0 0,0 0 0,-1 0 0,1-1 0,0 1 0,-1 0 0,1 0 0,-1 0 0,1 0 0,-1 0 0,1 0 0,0 0 0,-1 0 0,1 0 0,-1 1 0,1-1 0,0 0 0,-1 0 0,1 0 0,0 0 0,-1 0 0,1 1 0,0-1 0,-1 0 0,1 0 0,0 1 0,-1-1 0,1 0 0,0 1 0,-1-1 0,1 0 0,0 1 0,0-1 0,0 0 0,-1 1 0,1-1 0,0 0 0,0 1 0,0-1 0,0 0 0,0 1 0,0 0 0,-9 20 0,9-21 0,-1 0 0,1 1 0,0-1 0,0 0 0,0 1 0,0-1 0,0 0 0,0 1 0,0-1 0,0 1 0,0-1 0,0 0 0,0 1 0,0-1 0,0 0 0,0 1 0,0-1 0,0 1 0,0-1 0,0 0 0,1 1 0,-1-1 0,0 0 0,0 1 0,0-1 0,1 0 0,-1 0 0,0 1 0,0-1 0,1 0 0,-1 0 0,0 1 0,1-1 0,-1 0 0,0 0 0,1 0 0,-1 1 0,0-1 0,1 0 0,-1 0 0,0 0 0,1 0 0,-1 0 0,1 0 0,-1 0 0,0 0 0,1 0 0,-1 0 0,0 0 0,1 0 0,-1 0 0,1 0 0,0-1 0,0 1 0,0-1 0,0 0 0,0 1 0,-1-1 0,1 0 0,0 0 0,0 0 0,-1 1 0,1-1 0,0 0 0,-1 0 0,1 0 0,-1 0 0,1 0 0,-1 0 0,1-2 0,-1 2 0,0 1 0,1-1 0,-1 1 0,0-1 0,0 0 0,1 1 0,-1-1 0,0 1 0,0-1 0,0 0 0,0 1 0,0-1 0,0 0 0,0 1 0,0-1 0,0 0 0,0 1 0,0-1 0,-1 0 0,1 1 0,0-1 0,0 0 0,-1 1 0,1-1 0,0 1 0,-1-1 0,1 1 0,0-1 0,-1 1 0,1-1 0,-2 0 0,2 1 0,-1 1 0,1 0 0,-1-1 0,1 1 0,0 0 0,-1-1 0,1 1 0,0 0 0,0-1 0,-1 1 0,1 0 0,0 0 0,0-1 0,0 1 0,0 0 0,0 0 0,0-1 0,0 1 0,0 0 0,0 0 0,0-1 0,0 1 0,1 0 0,-1 0 0,0-1 0,1 1 0,-1 0 0,0-1 0,1 2 0,-23 33 0,21-32 0,0 0 0,0 0 0,0 1 0,0-1 0,0 0 0,1 0 0,0 1 0,-1 4 0,1-7 0,0-1 0,0 0 0,0 0 0,0 0 0,0 0 0,0 0 0,0 0 0,0 0 0,0 1 0,0-1 0,0 0 0,0 0 0,0 0 0,0 0 0,0 0 0,0 0 0,0 0 0,0 1 0,0-1 0,0 0 0,1 0 0,-1 0 0,0 0 0,0 0 0,0 0 0,0 0 0,0 0 0,0 1 0,0-1 0,0 0 0,0 0 0,0 0 0,0 0 0,1 0 0,-1 0 0,0 0 0,0 0 0,0 0 0,0 0 0,0 0 0,0 0 0,0 0 0,0 0 0,1 0 0,-1 0 0,0 0 0,0 0 0,0 0 0,0 0 0,0 0 0,0 0 0,1 0 0,-1 0 0,0 0 0,0 0 0,0 0 0,6-8 0,4-11 0,0-22 0,-8 34 0,-3 33 0,4-8 0,3-14 0,-5-5 0,0 0 0,0 1 0,0-1 0,1 0 0,-1-1 0,0 1 0,-1 0 0,1 0 0,0 0 0,0 0 0,0-1 0,-1 1 0,1 0 0,0-1 0,-1 1 0,0-1 0,1-1 0,0 2 0,-1 1 0,0-1 0,1 0 0,-1 0 0,0 1 0,0-1 0,1 0 0,-1 0 0,0 0 0,0 1 0,0-1 0,0 0 0,0 0 0,0 0 0,0 0 0,0 1 0,0-1 0,-1 0 0,1 0 0,0 0 0,0 1 0,-1-1 0,1 0 0,-1-1 0,0 3 0,1-1 0,0 0 0,-1 1 0,1-1 0,0 0 0,-1 1 0,1-1 0,0 0 0,0 1 0,-1-1 0,1 1 0,0-1 0,0 1 0,0-1 0,0 1 0,0-1 0,-1 0 0,1 1 0,0-1 0,0 1 0,0-1 0,0 1 0,0-1 0,0 1 0,1-1 0,-1 1 0,0-1 0,0 1 0,0-1 0,0 1 0,0-1 0,1 0 0,-1 1 0,0-1 0,1 1 0,-1-1 0,0 1 0,0-1 0,0 0 0,0 0 0,0 0 0,0 0 0,-1 1 0,1-1 0,0 0 0,0 0 0,0 0 0,0 1 0,0-1 0,0 0 0,1 0 0,-1 0 0,0 0 0,0 1 0,0-1 0,0 0 0,0 0 0,0 0 0,0 0 0,0 1 0,0-1 0,0 0 0,0 0 0,1 0 0,-1 0 0,0 0 0,0 1 0,0-1 0,0 0 0,0 0 0,1 0 0,-1 0 0,0 0 0,0 0 0,0 0 0,0 0 0,1 0 0,-1 0 0,0 0 0,0 0 0,0 0 0,0 0 0,1 0 0,-1 0 0,0 0 0,0 0 0,0 0 0,1 0 0,-1 0 0,0 0 0,0 0 0,0 0 0,0 0 0,1 0 0,-1 0 0,0 0 0,4-13 0,-7 0 0,2 13 0,1 0 0,0 0 0,-1 0 0,1 0 0,-1 0 0,1 0 0,-1 0 0,1 0 0,-1 0 0,1 0 0,-1 0 0,1 0 0,-1 0 0,1 1 0,0-1 0,-1 0 0,1 0 0,-1 0 0,1 1 0,0-1 0,-1 0 0,1 1 0,-1-1 0,1 0 0,0 1 0,-1-1 0,1 0 0,0 1 0,0-1 0,-1 0 0,1 1 0,0 0 0,-13 15-1365,7-6-5461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8T17:34:30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436 1 24575,'-1'0'0,"0"0"0,0 0 0,0 1 0,-1-1 0,1 0 0,0 1 0,0-1 0,0 1 0,0 0 0,0-1 0,0 1 0,0 0 0,0 0 0,0-1 0,1 1 0,-1 0 0,0 0 0,0 0 0,0 2 0,-14 23 0,10-15 0,-12 25 0,1 1 0,2 1 0,1 0 0,-8 50 0,-7 17 0,12-59 0,-2 0 0,-2-2 0,-1 0 0,-3-1 0,-33 44 0,38-62-24,-2-1 0,-25 24 0,15-17-1269,17-17-5533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8T17:34:30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8T16:54:28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24575,'-8'55'0,"6"-45"0,0 1 0,0 0 0,0 19 0,2-27 0,1 0 0,-1 0 0,0 0 0,1 0 0,0 0 0,0 0 0,0 0 0,0 0 0,0-1 0,1 1 0,-1 0 0,1-1 0,-1 1 0,1-1 0,0 1 0,0-1 0,0 0 0,3 2 0,0 0 0,1 0 0,-1 0 0,1-1 0,0 0 0,0 0 0,1 0 0,-1-1 0,0 0 0,1 0 0,-1-1 0,1 1 0,0-2 0,-1 1 0,14-1 0,-16 0 0,0-1 0,0 1 0,0-1 0,0 0 0,0 0 0,0 0 0,0-1 0,0 0 0,0 1 0,-1-1 0,1-1 0,-1 1 0,1 0 0,-1-1 0,0 0 0,0 0 0,0 0 0,0 0 0,0 0 0,-1 0 0,0-1 0,1 1 0,-1-1 0,2-7 0,-2 7 7,0 0-1,0-1 0,-1 0 0,0 1 1,0-1-1,0 0 0,-1 0 1,0 1-1,0-1 0,0 0 1,0 0-1,-1 0 0,1 1 0,-1-1 1,0 0-1,-1 1 0,1-1 1,-3-4-1,2 6-71,0 0 1,-1 0-1,1 0 1,-1 0-1,1 0 1,-1 0-1,0 1 0,0 0 1,0-1-1,0 1 1,-1 0-1,1 0 1,0 1-1,-1-1 0,1 1 1,-1 0-1,0 0 1,1 0-1,-1 0 1,0 1-1,0-1 1,-7 1-1,-16 1-6761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8T17:34:31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24575,'-13'249'0,"5"-168"0,4 0 0,3 1 0,11 84 0,-6-138-170,-1 0-1,-1 1 0,-1-1 1,-2 1-1,-1-1 0,-1 0 1,-9 37-1,3-37-6655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8T17:34:31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24575,'4'4'0,"11"-2"0,2-2-8191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8T17:34:32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24575,'9'0'0,"12"0"0,11-4 0,9-2 0,11-4 0,6-1 0,-3 2 0,-6 3 0,-8 2 0,-9 1-8191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8T17:34:33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8T17:34:34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8T17:34:41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250 143 24575,'2'-1'0,"0"0"0,-1 1 0,1-1 0,0 0 0,0 0 0,-1 0 0,1-1 0,-1 1 0,1 0 0,-1 0 0,1-1 0,-1 1 0,0-1 0,1 0 0,-1 1 0,0-1 0,0 0 0,1-3 0,8-9 0,-10 14 0,0 0 0,1 0 0,-1-1 0,0 1 0,0 0 0,1 0 0,-1 0 0,0 0 0,0 0 0,1 0 0,-1 0 0,0 0 0,0-1 0,1 1 0,-1 0 0,0 0 0,1 0 0,-1 0 0,0 0 0,0 0 0,1 1 0,-1-1 0,0 0 0,1 0 0,-1 0 0,0 0 0,0 0 0,1 0 0,-1 0 0,0 0 0,0 1 0,1-1 0,-1 0 0,0 0 0,0 0 0,0 1 0,1-1 0,-1 0 0,0 0 0,0 1 0,0-1 0,0 0 0,0 0 0,1 1 0,-1-1 0,0 0 0,0 0 0,0 1 0,0-1 0,0 0 0,0 0 0,0 1 0,0-1 0,0 0 0,0 1 0,0-1 0,0 0 0,0 0 0,0 1 0,2 20 0,-4 0 0,0 0 0,-2 0 0,0 0 0,-1 0 0,-1 0 0,-1-1 0,-1 0 0,0-1 0,-20 32 0,-18 41 0,35-67 0,-2 0 0,0 0 0,-21 27 0,14-23 0,1 1 0,2 0 0,1 2 0,-18 49 0,33-80 0,1 0 0,-1 0 0,1-1 0,-1 1 0,1 0 0,0 0 0,0 0 0,-1 0 0,1-1 0,0 1 0,0 0 0,0 0 0,0 0 0,0 0 0,0 0 0,0-1 0,0 1 0,0 0 0,1 0 0,-1 0 0,0 0 0,0-1 0,1 1 0,-1 0 0,2 1 0,-2-1 0,1-1 0,0 0 0,0 0 0,0 0 0,0 1 0,0-1 0,0 0 0,0 0 0,0 0 0,0-1 0,0 1 0,0 0 0,0 0 0,0 0 0,0-1 0,0 1 0,-1 0 0,3-2 0,41-24 0,-27 14 0,2 1 0,-1 0 0,1 2 0,1 0 0,0 1 0,0 1 0,1 1 0,32-5 0,-28 8 0,-1 1 0,30 2 0,-34 0 0,0 0 0,0-1 0,-1-1 0,26-6 0,-36 7 0,-1-1 0,0-1 0,0 1 0,0-2 0,0 1 0,-1-1 0,1 0 0,-1 0 0,0-1 0,0 0 0,-1 0 0,1-1 0,-1 0 0,6-7 0,-1-2 0,0-1 0,0 0 0,-2 0 0,0-1 0,-1 0 0,0-1 0,-2 0 0,0 0 0,-1 0 0,-1-1 0,0 0 0,0-21 0,-5 26 0,-1 0 0,0 0 0,0 0 0,-2 0 0,0 1 0,0-1 0,-1 1 0,-1 0 0,0 1 0,-10-15 0,9 15 0,-1 0 0,0 0 0,-1 1 0,0 0 0,-1 0 0,0 1 0,0 0 0,-1 1 0,-1 0 0,-19-11 0,26 17 0,-14-8 0,-1 0 0,0 1 0,0 1 0,-1 1 0,-31-7 0,35 11 0,-1 1 0,-34-1 0,44 4 0,0 1 0,0 0 0,0 0 0,0 0 0,0 1 0,0 0 0,1 1 0,-1 0 0,-7 4 0,-74 53 0,75-50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8T17:34:59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8T17:35:54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8T17:35:55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 24575,'-2'1'0,"0"0"0,1 0 0,-1 0 0,0 0 0,1 0 0,-1 0 0,1 0 0,0 1 0,-1-1 0,1 0 0,0 1 0,0-1 0,0 1 0,0 0 0,0-1 0,0 1 0,0 0 0,0 0 0,1 0 0,-1-1 0,0 4 0,-13 38 0,2 1 0,-11 76 0,2-4 0,1-8 73,-9 34-1511,17-100-5388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8T17:35:56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8T16:54:28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8T17:35:57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2 24575,'26'0'0,"-8"-1"0,-1 1 0,1 0 0,0 2 0,31 6 0,-46-8 0,1 1 0,-1 0 0,0 0 0,-1 0 0,1 0 0,0 1 0,0-1 0,0 1 0,-1 0 0,1 0 0,-1 0 0,1 0 0,-1 0 0,0 0 0,0 1 0,0-1 0,0 1 0,0-1 0,-1 1 0,1 0 0,-1 0 0,1-1 0,-1 1 0,0 0 0,0 0 0,-1 0 0,1 1 0,-1-1 0,1 0 0,-1 0 0,0 0 0,0 0 0,-1 5 0,-1 3 0,-1-1 0,0 1 0,0-1 0,-1 0 0,-1 0 0,1 0 0,-2 0 0,1-1 0,-1 0 0,-1 0 0,0-1 0,0 0 0,-1 0 0,1 0 0,-2-1 0,1 0 0,-19 11 0,15-14 0,31-8 0,-3 5 0,0 1 0,0 0 0,0 1 0,0 0 0,-1 1 0,1 1 0,-1 1 0,0 0 0,-1 1 0,0 0 0,0 1 0,0 1 0,-1 0 0,0 1 0,17 17 0,-27-23 0,0 0 0,0 1 0,-1-1 0,1 1 0,-1-1 0,0 1 0,0 0 0,-1 0 0,1 0 0,-1 0 0,0 0 0,0 0 0,-1 0 0,1 0 0,-1 0 0,-1 0 0,1 1 0,-1-1 0,1 0 0,-1 0 0,-1 0 0,1 0 0,-1-1 0,-3 9 0,-5 6 0,0 0 0,-2 0 0,0-1 0,-20 23 0,28-36 0,0 0 0,-1-1 0,1 1 0,-1-1 0,0 0 0,0-1 0,-1 1 0,1-1 0,-1 0 0,-9 3 0,-1 0 0,-1-2 0,-25 4 0,-11 3 0,43-9 0,0-1 0,1 0 0,-1-1 0,0 0 0,1 0 0,-1-1 0,0 0 0,1-1 0,-1 0 0,-9-3 0,-1-2 0,0 0 0,1-1 0,-28-16 0,42 22-1365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8T17:36:09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720 74 24575,'-7'-7'0,"-1"-1"0,0 2 0,-1-1 0,1 1 0,-1 1 0,0-1 0,-1 2 0,1-1 0,-1 1 0,0 1 0,0-1 0,-1 2 0,1-1 0,-11 0 0,7 3 0,0-1 0,1 2 0,-1 0 0,0 1 0,1 0 0,0 1 0,-1 0 0,1 1 0,0 0 0,-17 10 0,3-1 0,1 2 0,0 0 0,1 2 0,1 1 0,1 1 0,0 1 0,2 1 0,-29 35 0,32-35 0,10-12 0,1-1 0,0 1 0,0 0 0,1 1 0,-5 10 0,-10 23 0,13-29 0,1 1 0,0 0 0,-7 27 0,-9 22 0,7-24 0,15-38 0,1 1 0,0-1 0,0 1 0,0-1 0,1 0 0,-1 1 0,0-1 0,1 1 0,0-1 0,-1 0 0,1 0 0,0 1 0,0-1 0,0 0 0,1 0 0,-1 0 0,0 0 0,1 0 0,-1 0 0,1 0 0,0-1 0,0 1 0,-1-1 0,1 1 0,0-1 0,3 2 0,7 5 0,0 0 0,25 12 0,-27-16 0,2 0 0,-1-1 0,0 0 0,1-1 0,-1 0 0,1-1 0,23-1 0,9 2 0,-16-2 0,0-2 0,0 0 0,-1-2 0,0-1 0,37-12 0,-50 13 0,0 0 0,0 0 0,-1-1 0,1 0 0,-1-1 0,20-12 0,-36 20-1365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13:34:14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518 0 24575,'-1'11'0,"0"0"0,-1-1 0,-5 19 0,-3 17 0,4 102 0,7-114 0,-2-1 0,-1 0 0,-1 1 0,-2-1 0,-1-1 0,-13 38 0,9-41 0,-6 15 0,-2-1 0,-28 50 0,25-57-107,4-5 155,-1-1 0,-2-1 0,0-1 0,-32 33 0,46-55-107,1 0-1,-1-1 0,0 0 0,-1 0 0,1-1 0,-1 1 0,0-1 0,0-1 0,-1 1 0,1-1 0,0-1 0,-1 1 0,0-1 0,0-1 0,0 1 0,0-1 0,0-1 1,0 1-1,0-2 0,1 1 0,-1-1 0,0 0 0,0 0 0,-12-5 0,-4-2-6766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13:34:16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24575,'12'-1'0,"1"0"0,-1-1 0,15-4 0,-20 4 0,1 0 0,0 0 0,0 0 0,1 1 0,-1 1 0,0-1 0,0 2 0,0-1 0,10 2 0,-15-1 0,0 1 0,0 0 0,0 0 0,0 0 0,0 0 0,0 0 0,0 1 0,-1-1 0,1 1 0,-1-1 0,0 1 0,0 0 0,0 0 0,0 0 0,0 0 0,-1 0 0,1 1 0,-1-1 0,0 0 0,0 1 0,0-1 0,0 5 0,3 11 0,-1 0 0,0 32 0,-3-50 0,-1 249 0,-2-85 0,4-145 0,0 0 0,10 37 0,-4-19 0,-4-14 0,-2 0 0,-1 28 0,0 0 0,2-21 0,0-3 0,-2 1 0,-1 0 0,-6 46 0,7-74-42,0-1-1,0 1 0,0-1 1,0 1-1,0-1 0,-1 1 1,1-1-1,0 1 0,0-1 1,0 1-1,0-1 0,0 0 1,-1 1-1,1-1 0,0 1 1,0-1-1,-1 0 0,1 1 1,0-1-1,-1 0 0,1 1 1,0-1-1,-1 0 0,1 1 1,-1-1-1,1 0 0,0 0 1,-1 0-1,1 1 0,-1-1 1,0 0-1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13:34:17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0 167 24575,'0'-2'0,"0"1"0,1-1 0,-1 1 0,0 0 0,1-1 0,-1 1 0,1-1 0,-1 1 0,1 0 0,-1-1 0,1 1 0,0 0 0,0-1 0,0 1 0,0 0 0,0 0 0,0 0 0,0 0 0,0 0 0,0 0 0,0 0 0,0 0 0,1 1 0,-1-1 0,0 0 0,1 1 0,-1-1 0,0 1 0,1-1 0,-1 1 0,3-1 0,5 0 0,0 0 0,0 0 0,0 1 0,9 0 0,-4 1 0,34-5 0,-1-1 0,77-19 0,-47 7 0,-69 15 0,1-1 0,-1 0 0,0-1 0,0 1 0,0-2 0,-1 1 0,10-8 0,14-8 0,-11 8-1365,-4 0-5461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13:34:19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23 24575,'0'-1'0,"0"-1"0,0 1 0,0 0 0,1 0 0,-1 0 0,-1 0 0,1 0 0,0 0 0,0-1 0,0 1 0,0 0 0,-1 0 0,1 0 0,-1 0 0,1 0 0,-1 0 0,1 0 0,-1 0 0,0-1 0,0 2 0,1 1 0,-1-1 0,0 0 0,1 1 0,-1-1 0,0 0 0,1 1 0,-1-1 0,1 1 0,-1-1 0,1 1 0,-1-1 0,1 1 0,-1 0 0,1-1 0,-1 1 0,1-1 0,0 1 0,-1 0 0,1 0 0,-21 48 0,14-27 0,1 1 0,-4 33 0,-1-1 0,-25 144 0,29-159 0,-16 55 0,4-18 0,14-62 0,-1 0 0,0-1 0,0 0 0,-2-1 0,0 1 0,-14 17 0,20-27 0,1-3-96,1 0 54,0-1 0,-1 1-1,1-1 1,0 1 0,0-1-1,-1 1 1,1-1 0,0 0-1,-1 1 1,1-1 0,0 1-1,-1-1 1,1 0 0,0 1 0,-1-1-1,1 0 1,-1 0 0,1 1-1,-1-1 1,1 0 0,-1 0-1,1 0 1,-1 1 0,1-1-1,-1 0 1,1 0 0,-1 0 0,1 0-1,-2 0 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13:34:21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46 24575,'7'-1'0,"0"1"0,0-1 0,0 0 0,1-1 0,-1 0 0,-1 0 0,1 0 0,0-1 0,0 0 0,7-5 0,-2 2 0,-7 4 0,0-1 0,1 1 0,-1 0 0,1 1 0,0 0 0,-1-1 0,1 2 0,0-1 0,0 1 0,-1 0 0,1 0 0,0 0 0,0 1 0,0 0 0,-1 0 0,1 1 0,-1-1 0,10 5 0,-12-4 0,0-1 0,0 1 0,0 0 0,0 0 0,0 1 0,-1-1 0,1 1 0,-1-1 0,0 1 0,1 0 0,-1 0 0,-1 0 0,1 0 0,0 0 0,-1 0 0,1 0 0,-1 1 0,0-1 0,0 0 0,0 1 0,-1-1 0,1 1 0,-1-1 0,0 1 0,0 0 0,0-1 0,0 1 0,-1-1 0,1 1 0,-1-1 0,-1 4 0,-1 4 0,-1-1 0,0 1 0,-1-1 0,0 0 0,-12 16 0,-37 45 0,44-59 0,0 1 0,-1-2 0,0 0 0,-1 0 0,0-1 0,0 0 0,-1-1 0,-16 8 0,69-44 0,-29 19 0,0 0 0,0 1 0,0 0 0,20-8 0,-25 13 0,0 0 0,0 0 0,0 1 0,0 0 0,0 0 0,0 1 0,0 0 0,1 0 0,-1 0 0,0 0 0,0 1 0,6 2 0,-7-2 0,-1 1 0,1 0 0,-1 0 0,0 0 0,1 0 0,-1 1 0,0 0 0,-1 0 0,1 0 0,-1 0 0,1 0 0,-1 1 0,0 0 0,0-1 0,0 1 0,2 5 0,5 8 0,0 1 0,-1 0 0,0 0 0,-2 1 0,0 0 0,6 33 0,-11-40 0,-2-1 0,1 1 0,-2 0 0,0-1 0,0 1 0,-1-1 0,0 1 0,-1-1 0,0 0 0,-1 0 0,-8 16 0,2-9 0,0-1 0,-1 0 0,-1-1 0,-1 0 0,-27 25 0,29-30 0,0 0 0,-1-1 0,0-1 0,-1 0 0,0 0 0,0-1 0,-19 7 0,16-9 0,0-1 0,-26 5 0,-7 2 0,40-10 0,1-1 0,0 0 0,-1 0 0,1 0 0,-1-1 0,0-1 0,-14-2 0,1-1 0,-37-12 0,73 10-1365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13:34:23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13:34:24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541 59 24575,'0'0'0,"0"0"0,1 0 0,-1 0 0,0 0 0,0 0 0,0 0 0,1 0 0,-1 0 0,0-1 0,0 1 0,0 0 0,0 0 0,1 0 0,-1 0 0,0 0 0,0 0 0,0 0 0,0 0 0,1 0 0,-1-1 0,0 1 0,0 0 0,0 0 0,0 0 0,0 0 0,1 0 0,-1-1 0,0 1 0,0 0 0,0 0 0,0 0 0,0-1 0,0 1 0,0 0 0,0 0 0,0 0 0,0-1 0,0 1 0,0 0 0,0 0 0,0 0 0,0 0 0,0-1 0,0 1 0,0 0 0,0 0 0,0 0 0,0-1 0,0 1 0,0 0 0,0 0 0,-1 0 0,1 0 0,0-1 0,0 1 0,0 0 0,0 0 0,0 0 0,0 0 0,-1 0 0,1-1 0,0 1 0,0 0 0,0 0 0,0 0 0,-1 0 0,1 0 0,0 0 0,-1 0 0,-12-12 0,0 6 0,0 0 0,0 1 0,0 0 0,-1 1 0,0 0 0,0 2 0,0-1 0,0 2 0,0 0 0,0 0 0,0 1 0,-1 1 0,1 1 0,0 0 0,0 0 0,0 2 0,1-1 0,-1 2 0,1 0 0,0 1 0,-24 13 0,16-4 0,0 0 0,2 1 0,0 1 0,0 1 0,-30 39 0,42-48 0,0 1 0,1 0 0,1 0 0,0 1 0,0-1 0,1 1 0,0 0 0,1 0 0,0 0 0,1 1 0,0-1 0,1 1 0,0-1 0,1 1 0,1 15 0,4 23 0,-2-16 0,2 1 0,9 34 0,-12-62 0,1-1 0,0 1 0,1-1 0,0 0 0,0 0 0,0-1 0,1 1 0,-1-1 0,1 0 0,1 0 0,10 8 0,-9-8 0,1 1 0,-1-2 0,1 1 0,0-1 0,1 0 0,-1-1 0,0 0 0,18 4 0,-16-6 0,0-1 0,-1-1 0,0 0 0,1 0 0,-1-1 0,13-3 0,28-5 0,-6 7 0,-12 1 0,60-11 0,-85 12 0,18-5 0,-24 6 0,0 0 0,0-1 0,-1 1 0,1 0 0,0 0 0,-1-1 0,1 1 0,0 0 0,-1-1 0,1 1 0,-1 0 0,1-1 0,0 1 0,-1-1 0,1 1 0,-1-1 0,1 1 0,-1-1 0,0 0 0,1 1 0,-1-1 0,0 0 0,1 1 0,-1-1 0,0 0 0,1 0 0,-2-2-1365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13:34:28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382 0 24575,'-17'43'0,"4"57"0,10-65 0,-8 35 0,-1 4 0,10-53 0,-1-1 0,-1 1 0,0-1 0,-9 20 0,8-23 0,0-1 0,1 1 0,1 0 0,0 0 0,1 0 0,1 20 0,-1 9 0,-10 26 0,7-51 0,2 0 0,-2 24 0,5-37 0,0-2 0,0 0 0,0 0 0,0 0 0,-1 0 0,0 0 0,0 0 0,-1 0 0,-3 10 0,5-16 0,0 0 0,-1 0 0,1 0 0,0 0 0,0 0 0,0 0 0,-1 0 0,1 0 0,0 0 0,0 0 0,-1 1 0,1-1 0,0 0 0,0 0 0,0 0 0,-1 0 0,1 0 0,0-1 0,0 1 0,0 0 0,-1 0 0,1 0 0,0 0 0,0 0 0,-1 0 0,1 0 0,0 0 0,0 0 0,0 0 0,0-1 0,-1 1 0,1 0 0,0 0 0,0 0 0,0 0 0,0-1 0,0 1 0,-1 0 0,1 0 0,0 0 0,0-1 0,0 1 0,0 0 0,0 0 0,0 0 0,0-1 0,0 1 0,0 0 0,0 0 0,0-1 0,0 1 0,0 0 0,0 0 0,0 0 0,0-1 0,0 1 0,0 0 0,-4-16 0,4 11 0,-1-1 0,1 0 0,0 1 0,0-1 0,1 1 0,-1-1 0,1 0 0,1 1 0,-1-1 0,1 1 0,0 0 0,0-1 0,0 1 0,5-6 0,-2 3 0,0 1 0,1 1 0,-1-1 0,2 1 0,-1 0 0,1 0 0,0 1 0,13-9 0,-9 8 0,1 0 0,0 0 0,0 1 0,0 1 0,1 0 0,-1 0 0,1 2 0,0-1 0,0 2 0,0-1 0,0 2 0,22 1 0,-8 5 0,-1 1 0,-1 1 0,1 1 0,-1 1 0,34 20 0,6 2 0,-54-28 0,-1-1 0,1 1 0,0-2 0,1 1 0,-1-2 0,0 1 0,0-2 0,1 0 0,-1 0 0,0-1 0,1 0 0,-1 0 0,0-2 0,0 1 0,0-2 0,0 1 0,16-9 0,-23 9 0,-1-1 0,0 0 0,1 1 0,-2-1 0,1 0 0,0-1 0,-1 1 0,1 0 0,2-10 0,2-1 0,-4 8 0,-1-1 0,1 1 0,-1-1 0,-1 0 0,0 1 0,0-1 0,0 0 0,-1 0 0,0 0 0,-1 1 0,0-1 0,0 0 0,-1 0 0,1 1 0,-2-1 0,-5-14 0,1 5 0,-1 0 0,-1 0 0,0 1 0,-1 0 0,-1 1 0,-14-17 0,9 15 0,-1 1 0,0 0 0,-1 1 0,-1 1 0,0 1 0,-1 1 0,0 0 0,-1 2 0,0 0 0,-1 1 0,-23-6 0,19 8 0,1 0 0,-2 1 0,1 2 0,-1 1 0,-27 0 0,32 2 0,-1 1 0,0 1 0,0 1 0,1 1 0,-1 1 0,1 1 0,-28 10 0,45-12 0,-9 2 0,-1 1 0,1 0 0,0 2 0,1 0 0,0 0 0,0 1 0,-18 17 0,-19 19 0,38-36 0,1 1 0,0-1 0,1 2 0,0 0 0,1 0 0,-16 24 0,24-33 0,0 0 0,1-1 0,-1 1 0,0 0 0,0 0 0,1-1 0,-1 1 0,1 0 0,0 0 0,-1 0 0,1 0 0,0 0 0,0-1 0,0 1 0,1 0 0,-1 0 0,0 0 0,1 0 0,0 3 0,1-1 0,1-1 0,-1 1 0,1-1 0,-1 1 0,1-1 0,0 0 0,0 0 0,5 3 0,7 5 0,0-2 0,0 1 0,1-2 0,1 0 0,22 7 0,-41-17-1365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8T16:53:05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24575,'52'-2'0,"-26"0"0,1 1 0,43 5 0,-61-2 0,-1-1 0,1 1 0,0 1 0,0 0 0,-1 0 0,1 0 0,-1 1 0,0 1 0,0-1 0,-1 1 0,1 0 0,7 8 0,-1 1 0,-1 0 0,-1 1 0,0 1 0,-1 0 0,0 0 0,-2 1 0,0 0 0,10 28 0,-8-12 0,-1 0 0,-2 1 0,7 66 0,-16 2 0,2-85 0,-2 0 0,-2 23 0,-4-9 0,5-27 0,1 1 0,0-1 0,0 1 0,0-1 0,0 1 0,1-1 0,-1 1 0,1-1 0,1 1 0,-1 0 0,2 6 0,-2-11 2,0 0 0,0 0 0,0 0 0,0 0-1,0 0 1,0 0 0,0 1 0,0-1 0,0 0 0,0 0 0,0 0-1,0 0 1,0 0 0,0 0 0,0 1 0,0-1 0,0 0-1,0 0 1,0 0 0,0 0 0,0 0 0,0 0 0,0 1-1,0-1 1,0 0 0,0 0 0,0 0 0,-1 0 0,1 0 0,0 0-1,0 0 1,0 1 0,0-1 0,0 0 0,0 0 0,0 0-1,0 0 1,-1 0 0,1 0 0,0 0 0,0 0 0,0 0 0,0 0-1,0 0 1,0 0 0,-1 0 0,1 0 0,0 0 0,0 0-1,0 0 1,0 0 0,-1 0 0,-1 1-1465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13:34:34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13:34:34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24575,'0'-5'0,"0"-5"0,0 2 0,0 9 0,0 20 0,0 12 0,0 5 0,0 0 0,0-2 0,0-7-8191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13:34:36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72 174 24575,'-2'49'0,"-15"94"0,16-135 0,1 0 0,0 0 0,0 0 0,1 0 0,0 1 0,5 14 0,-4-16 0,-1 1 0,1-1 0,-1 0 0,0 1 0,-1-1 0,0 1 0,0-1 0,-1 9 0,-19 122 0,18-119 0,1-7 0,-2-1 0,0 0 0,0 1 0,-1-1 0,-8 17 0,0 0 0,6-14 0,9-20 0,7-28 0,-1-88 0,-8 82 0,2 1 0,12-57 0,-15 94 0,0 0 0,0 0 0,1 1 0,-1-1 0,1 0 0,0 0 0,-1 0 0,1 1 0,0-1 0,0 0 0,0 1 0,0-1 0,0 0 0,0 1 0,1 0 0,-1-1 0,0 1 0,1 0 0,-1-1 0,1 1 0,-1 0 0,1 0 0,0 0 0,-1 1 0,1-1 0,0 0 0,2 0 0,0 1 0,0 0 0,0 0 0,0 1 0,0 0 0,0 0 0,0 0 0,0 0 0,0 0 0,0 1 0,-1 0 0,8 4 0,-6-3 0,1 0 0,0 0 0,0 0 0,1-1 0,-1 0 0,1 0 0,-1 0 0,1-1 0,-1 0 0,10 0 0,-12-1 0,0-1 0,0 0 0,0 1 0,0-1 0,-1-1 0,1 1 0,0 0 0,-1-1 0,1 0 0,-1 0 0,1 0 0,-1 0 0,0-1 0,0 1 0,0-1 0,0 0 0,-1 1 0,1-2 0,2-3 0,0-1 0,0 1 0,-1-1 0,-1 1 0,1-1 0,-1 0 0,-1 0 0,3-11 0,7-63 0,-8 49 0,-1 14 0,0 0 0,-2 0 0,-1 0 0,0 0 0,-1 0 0,-1 0 0,-6-24 0,8 40 0,-1 0 0,0 0 0,1 0 0,-1 0 0,1 0 0,0 0 0,0 0 0,0 0 0,0 0 0,0 0 0,1 0 0,0 0 0,-1 0 0,1 0 0,3-5 0,-7 15 0,0 1 0,1 0 0,1 0 0,-1 0 0,1 0 0,0 10 0,-1 67 0,2-52 0,11 139 0,-6-116 0,-1 81 0,-8-91 0,-1 0 0,-16 58 0,20-98 0,1-1 0,0 0 0,0 1 0,0-1 0,0 0 0,1 1 0,1 6 0,3 21 0,-6-30 0,1 10 0,0 0 0,-1 0 0,-1 0 0,-4 15 0,-1-45-1365,5 4-5461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13:34:39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24575,'4'0'0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13:34:40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24575,'0'0'0,"1"0"0,0 0 0,0 0 0,0 0 0,0 0 0,0 1 0,0-1 0,-1 0 0,1 0 0,0 1 0,0-1 0,0 1 0,-1-1 0,1 1 0,0-1 0,0 1 0,-1-1 0,1 1 0,-1 0 0,1-1 0,0 1 0,-1 0 0,1 0 0,-1-1 0,0 1 0,1 0 0,-1 0 0,0 0 0,1-1 0,-1 1 0,0 0 0,0 0 0,0 0 0,0 0 0,0 1 0,-2 40 0,-1-20 0,3 10 0,-7 43 0,1-28 0,4-14 0,0-6 0,-1-1 0,-8 33 0,-17 91 0,21-121 0,2-13 0,1 1 0,1 0 0,-2 26 0,40-156 0,5 13 0,72-133 0,-111 232 0,5-10 14,1-1-1,0 1 0,1 0 0,0 0 1,1 1-1,1 1 0,-1-1 1,19-13-1,-12 12-261,1 1 1,0 0-1,1 2 1,0 0-1,23-8 1,-17 9-6579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13:34:41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24575,'-1'0'0,"1"-1"0,0 0 0,0 1 0,0-1 0,0 0 0,1 1 0,-1-1 0,0 0 0,0 1 0,0-1 0,0 1 0,1-1 0,-1 0 0,0 1 0,1-1 0,-1 1 0,0-1 0,1 1 0,-1-1 0,1 1 0,-1-1 0,1 1 0,-1-1 0,1 1 0,-1 0 0,1-1 0,-1 1 0,2-1 0,20 2 0,-18 1 0,1 0 0,0 0 0,-1 0 0,1 0 0,-1 1 0,9 5 0,-8-3 0,-1 1 0,1-1 0,-1 1 0,0 0 0,0 0 0,0 0 0,-1 0 0,0 1 0,4 12 0,-2 0 0,-2 1 0,3 22 0,-4-23 0,1 0 0,9 33 0,-10-47 0,-1-1 0,1 0 0,0 0 0,0 0 0,0 0 0,1-1 0,0 1 0,-1-1 0,1 1 0,0-1 0,1 0 0,-1 0 0,1 0 0,-1-1 0,1 1 0,0-1 0,0 0 0,0 0 0,0 0 0,0-1 0,0 1 0,0-1 0,1 0 0,-1 0 0,0 0 0,1-1 0,-1 0 0,1 0 0,6 0 0,2-1 0,1-1 0,0 0 0,-1-1 0,0-1 0,0 0 0,0 0 0,0-1 0,14-9 0,2-1-1365,-4 1-5461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13:35:14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24575,'1'19'0,"1"0"0,8 35 0,-2-13 0,7 52 0,-3 1 0,-1 102 0,-10-118 0,1-35 0,-7 67 0,-5-58 0,7-35 0,-1 0 0,0 34 0,6-24 0,1-23 0,2-17 0,2-60 0,-7 56 0,1 0 0,1 0 0,5-17 0,6-22 0,-4 19 0,19-55 0,-19 72 0,-5 7 0,0 2 0,1-1 0,1 0 0,0 1 0,0 0 0,1 0 0,1 1 0,13-15 0,0 2 0,-13 14 0,-1 1 0,2 0 0,-1 0 0,1 1 0,13-9 0,-20 15 0,0 1 0,-1-1 0,1 1 0,0 0 0,0 0 0,0 0 0,0 0 0,0 0 0,0 0 0,0 0 0,0 1 0,-1-1 0,1 0 0,0 1 0,0 0 0,0-1 0,-1 1 0,1 0 0,0 0 0,-1 0 0,1 0 0,-1 1 0,1-1 0,-1 0 0,1 0 0,-1 1 0,0-1 0,0 1 0,0-1 0,0 1 0,1 2 0,4 3 0,-1 1 0,-1 0 0,1 0 0,-1 1 0,3 10 0,-3-3 0,-1-1 0,-1 1 0,-1-1 0,0 1 0,-1-1 0,-2 18 0,1-10 0,3 42 0,22 45 0,-22-104 0,0-1 0,0 1 0,0-1 0,0 0 0,1 1 0,0-1 0,0-1 0,0 1 0,0 0 0,1-1 0,0 1 0,0-1 0,6 5 0,17 20 0,-23-25-1365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13:35:40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 24575,'-1'12'0,"0"0"0,-1 1 0,-5 15 0,-2 19 0,-4 49 0,3-34 0,0 68 0,10-66 0,1-31 0,-1 0 0,-2 0 0,-1 0 0,-12 54 0,-22 68 0,37-154 0,0-1 0,0 1 0,0-1 0,0 0 0,0 1 0,0-1 0,0 0 0,0 1 0,0-1 0,0 0 0,0 1 0,0-1 0,0 0 0,0 1 0,-1-1 0,1 0 0,0 1 0,0-1 0,0 0 0,-1 1 0,1-1 0,0 0 0,0 0 0,-1 1 0,1-1 0,0 0 0,0 0 0,-1 1 0,1-1 0,0 0 0,-1 0 0,1 0 0,0 0 0,-1 0 0,1 1 0,0-1 0,-1 0 0,1 0 0,-1 0 0,1 0 0,-6-16 0,2-27 0,6 19 0,1 0 0,2 0 0,13-41 0,2-15 0,-14 59 0,0 0 0,1 0 0,13-26 0,2-3 0,-21 49 0,-2 0 0,2 1 0,-1-1 0,0 1 0,0-1 0,0 0 0,0 1 0,0-1 0,0 1 0,0-1 0,1 1 0,-1-1 0,0 1 0,0-1 0,1 1 0,-1 0 0,0-1 0,1 1 0,-1-1 0,0 1 0,1 0 0,-1-1 0,1 1 0,-1 0 0,1-1 0,-1 1 0,1 0 0,0-1 0,15-5 0,-4-2 0,-4 3 0,1 0 0,-1 0 0,1 1 0,0 0 0,13-3 0,-20 6 0,0 1 0,0-1 0,0 1 0,0 0 0,1 0 0,-1 0 0,0 0 0,0 0 0,0 1 0,0-1 0,1 0 0,-1 1 0,0 0 0,0 0 0,0-1 0,0 1 0,0 0 0,-1 1 0,1-1 0,0 0 0,0 0 0,-1 1 0,1-1 0,-1 1 0,1 0 0,-1-1 0,1 1 0,-1 0 0,1 3 0,2 0 0,0 0 0,-1 0 0,0 1 0,-1-1 0,1 1 0,-1 0 0,0 0 0,0 0 0,-1 0 0,0 0 0,0 1 0,0-1 0,-1 0 0,0 0 0,0 1 0,0-1 0,-1 0 0,0 0 0,-2 7 0,-2 14 0,2 0 0,1 0 0,1 0 0,1 0 0,2 0 0,0-1 0,9 36 0,-11-60 0,0 1 0,0 0 0,1-1 0,-1 1 0,1-1 0,0 1 0,-1-1 0,1 0 0,1 1 0,-1-1 0,0 0 0,0 0 0,1 1 0,-1-1 0,1 0 0,0-1 0,0 1 0,0 0 0,0 0 0,0-1 0,0 1 0,2 1 0,0-2 0,0-1 0,0 1 0,0 0 0,0-1 0,0 0 0,0 0 0,-1 0 0,1-1 0,0 1 0,0-1 0,0 0 0,0 0 0,-1 0 0,5-2 0,96-43-1365,-80 35-5461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13:35:46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72 24575,'0'-3'0,"-1"0"0,0 1 0,0-1 0,0 0 0,0 1 0,0-1 0,0 1 0,-1-1 0,1 1 0,-1 0 0,1-1 0,-1 1 0,0 0 0,0 0 0,0 0 0,0 1 0,0-1 0,-1 0 0,1 1 0,-1-1 0,1 1 0,-1 0 0,-2-1 0,-4-2 0,0 0 0,-1 1 0,1 0 0,-1 0 0,-12-1 0,12 4 0,0 0 0,0 1 0,0 0 0,0 0 0,0 1 0,0 1 0,0-1 0,1 1 0,-1 1 0,1 0 0,-17 10 0,9-4 0,0 1 0,1 1 0,0 1 0,-28 28 0,36-31 0,0 1 0,1-1 0,0 1 0,1 1 0,0 0 0,1-1 0,0 2 0,0-1 0,2 0 0,0 1 0,0 0 0,1 0 0,1-1 0,-1 24 0,2-29 0,1 0 0,-1 0 0,1 0 0,1 0 0,-1 0 0,1-1 0,0 1 0,1-1 0,-1 1 0,1-1 0,1 0 0,-1 0 0,9 10 0,-10-12 0,1-1 0,0 0 0,0 0 0,1 0 0,-1-1 0,0 1 0,1-1 0,0 1 0,-1-1 0,1 0 0,0-1 0,0 1 0,0-1 0,0 0 0,0 0 0,0 0 0,1 0 0,-1-1 0,0 1 0,1-1 0,-1 0 0,0-1 0,6 0 0,1-2 0,0 0 0,-1 0 0,1-1 0,-1-1 0,0 0 0,-1 0 0,1-1 0,-1 0 0,0-1 0,0 0 0,-1 0 0,11-13 0,-5 4 0,-1 0 0,-1-1 0,0-1 0,-2 0 0,15-32 0,11-19 0,2 15 0,-37 52 0,12-16 0,-7 15 0,-3 13 0,-4 0 0,-1 0 0,1 0 0,-2 0 0,1 0 0,-2 0 0,-6 14 0,-8 31 0,14-40 0,-1 4 0,1 0 0,1 1 0,-1 19 0,4-35 0,0 0 0,0-1 0,0 1 0,0 0 0,0-1 0,1 1 0,0 0 0,-1-1 0,2 1 0,-1-1 0,0 1 0,1-1 0,-1 0 0,1 1 0,0-1 0,0 0 0,0 0 0,0 0 0,1-1 0,-1 1 0,1 0 0,5 3 0,-5-4 8,0-1-1,1 0 1,-1 0 0,0 0-1,0 0 1,0 0 0,1-1-1,-1 0 1,0 1-1,1-1 1,-1 0 0,0-1-1,5 0 1,42-12-1104,-45 11 720,17-6-6450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13:39:25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8T16:53:06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13:39:27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1 653 24575,'17'-17'0,"0"1"0,0-2 0,-1 0 0,13-20 0,-9 8 0,-1-1 0,-2 0 0,-1-1 0,-1-1 0,-2-1 0,12-45 0,-23 63 0,-1 0 0,0 0 0,-1 1 0,-1-1 0,0 0 0,-2 0 0,1 1 0,-2-1 0,0 1 0,-1 0 0,0 0 0,-9-14 0,12 24 0,-1 1 0,0-1 0,0 1 0,0 0 0,-1 0 0,0 0 0,1 1 0,-1-1 0,0 1 0,-1 0 0,1 0 0,-1 0 0,-5-2 0,8 4 0,0 0 0,0 1 0,0-1 0,0 0 0,0 1 0,0 0 0,0-1 0,0 1 0,0 0 0,0 0 0,0 0 0,0 0 0,-1 0 0,1 1 0,0-1 0,0 1 0,0-1 0,0 1 0,0 0 0,0 0 0,0 0 0,1 0 0,-1 0 0,0 0 0,0 0 0,1 0 0,-1 1 0,1-1 0,-1 1 0,1 0 0,-1-1 0,1 1 0,0 0 0,0-1 0,-1 4 0,-5 11 0,0 1 0,2 0 0,0 0 0,0 0 0,2 1 0,0 0 0,1-1 0,1 1 0,2 30 0,1-35 0,0-1 0,1 1 0,0-1 0,8 18 0,-7-20 0,0 0 0,-1 1 0,0-1 0,-1 0 0,0 1 0,-1-1 0,0 13 0,4 75 0,-2-75 0,-2 0 0,0 1 0,-5 43 0,-18 99 0,15-123 0,3-27 0,2 0 0,0 0 0,1 27 0,1-39 0,0-1 0,0 1 0,1 0 0,0 0 0,0 0 0,0-1 0,0 1 0,1-1 0,-1 1 0,1-1 0,0 1 0,0-1 0,0 0 0,0 0 0,1 0 0,-1 0 0,1 0 0,0-1 0,0 1 0,4 2 0,-4-3 0,1-1 0,0 1 0,0-1 0,-1 0 0,1-1 0,0 1 0,0 0 0,0-1 0,0 0 0,0 0 0,0 0 0,0-1 0,0 1 0,0-1 0,-1 0 0,1 0 0,0 0 0,0-1 0,5-2 0,9-4 0,-1-1 0,24-16 0,-39 24 0,9-6 0,-1-1 0,0 0 0,0-1 0,0 0 0,-1 0 0,0-1 0,-1 0 0,0-1 0,-1 0 0,0 0 0,-1 0 0,0-1 0,-1 0 0,0 0 0,-1 0 0,3-14 0,1-6 0,-5 25 0,-1-1 0,0 0 0,0 0 0,-1 0 0,0 0 0,0-1 0,-1 1 0,0 0 0,-1 0 0,1 0 0,-2-1 0,1 1 0,-1 0 0,-5-13 0,0 5 0,2 4 0,0 1 0,-1 0 0,0 0 0,-1 1 0,-10-13 0,15 20 0,0 1 0,-1 0 0,1-1 0,-1 1 0,0 0 0,1 1 0,-1-1 0,0 0 0,0 1 0,0 0 0,0 0 0,-1 0 0,1 0 0,0 0 0,0 0 0,-1 1 0,1 0 0,0 0 0,-1 0 0,1 0 0,0 0 0,-1 0 0,1 1 0,0 0 0,-4 1 0,-78 19 0,83-20 0,0 1 0,0-1 0,0 1 0,0-1 0,0 1 0,1-1 0,-1 1 0,1 0 0,-1 0 0,1 0 0,0 0 0,-1 0 0,1 0 0,0 0 0,0 0 0,1 0 0,-1 1 0,0-1 0,0 3 0,-4 8 0,-24 47-1365,22-41-5461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13:45:29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13:45:30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13:45:31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23 698 24575,'-2'0'0,"1"1"0,0-1 0,0 1 0,0-1 0,0 1 0,0-1 0,0 1 0,0 0 0,0 0 0,0 0 0,0-1 0,0 1 0,0 0 0,0 0 0,1 0 0,-1 0 0,0 1 0,1-1 0,-1 0 0,1 0 0,-1 0 0,1 0 0,0 1 0,-1-1 0,1 0 0,0 0 0,0 1 0,0 1 0,-1 2 0,1-1 0,-1 0 0,1 1 0,0-1 0,1 1 0,-1-1 0,2 5 0,-2-7 0,0-1 0,0 0 0,1 0 0,-1 1 0,1-1 0,-1 0 0,1 0 0,0 0 0,-1 0 0,1 0 0,0 0 0,0 0 0,0 0 0,0 0 0,0 0 0,0 0 0,0 0 0,0 0 0,0-1 0,0 1 0,0-1 0,1 1 0,-1 0 0,0-1 0,0 0 0,1 1 0,1-1 0,0 0 0,0 0 0,-1-1 0,1 0 0,0 1 0,-1-1 0,1 0 0,-1 0 0,1 0 0,-1-1 0,0 1 0,1-1 0,3-2 0,3-4 0,-1 0 0,1 0 0,-1-1 0,0 0 0,7-13 0,13-27 0,21-57 0,-32 68 0,-11 22 0,-1-1 0,0 0 0,4-33 0,-1 3 0,44-164 0,-48 186 0,0 0 0,-2 0 0,-1 0 0,-2-34 0,1 56 0,-21 91 0,19-72 0,0 0 0,2 0 0,0 0 0,1 0 0,0 1 0,2-1 0,5 21 0,-4-17 0,-1 1 0,0 30 0,-2-31 0,0-1 0,9 38 0,9 21 0,13 46 0,-26-105 0,1-1 0,1 0 0,0 0 0,16 24 0,-22-40 0,-1 1 0,1-1 0,0 1 0,0-1 0,0 0 0,0 0 0,1 0 0,-1 0 0,1 0 0,-1-1 0,1 1 0,-1-1 0,1 1 0,0-1 0,0 0 0,0 0 0,-1 0 0,1-1 0,0 1 0,0 0 0,0-1 0,0 0 0,0 0 0,0 0 0,0 0 0,0-1 0,0 1 0,0-1 0,0 1 0,0-1 0,0 0 0,0 0 0,0-1 0,-1 1 0,1 0 0,-1-1 0,3-2 0,3-1 0,0 0 0,-1-1 0,0 0 0,0 0 0,-1-1 0,0 0 0,0 0 0,0 0 0,-1-1 0,8-16 0,-3 0 0,-2-1 0,0-1 0,-2 1 0,0-1 0,2-49 0,-7-136 0,-4 95 0,4 100 0,-1 12 0,1 0 0,-1-1 0,0 1 0,0-1 0,0 1 0,0-1 0,-1 1 0,0-1 0,0 1 0,0 0 0,0-1 0,-1 1 0,-3-7 0,4 11 0,1 0 0,0 0 0,0 0 0,-1 0 0,1 0 0,0 0 0,-1 0 0,1 0 0,0 0 0,-1 0 0,1 0 0,0 0 0,-1 0 0,1 0 0,0 1 0,-1-1 0,1 0 0,0 0 0,0 0 0,-1 0 0,1 1 0,0-1 0,-1 0 0,1 0 0,0 1 0,0-1 0,0 0 0,-1 0 0,1 1 0,0-1 0,0 0 0,0 0 0,0 1 0,0-1 0,-1 0 0,1 1 0,0-1 0,0 0 0,0 1 0,0-1 0,0 0 0,0 1 0,0-1 0,0 0 0,0 1 0,0 0 0,-3 17 0,2 5 0,1-1 0,1 1 0,1 0 0,0-1 0,2 0 0,1 1 0,11 29 0,-4-10 0,33 158 0,-39-181 0,-1 1 0,1-1 0,10 23 0,-13-36 0,0-1 0,0 1 0,0-1 0,1 0 0,0 0 0,0 0 0,0 0 0,1-1 0,-1 0 0,1 0 0,8 5 0,-12-8 0,1 0 0,0-1 0,0 1 0,0 0 0,0-1 0,0 0 0,1 1 0,-1-1 0,0 0 0,0 0 0,0 0 0,0-1 0,0 1 0,0 0 0,0-1 0,0 1 0,0-1 0,0 0 0,0 0 0,0 1 0,0-1 0,-1-1 0,1 1 0,0 0 0,-1 0 0,4-3 0,6-6 0,-1 0 0,18-22 0,-13 15 0,11-8 0,-20 19 0,0 1 0,0-1 0,0 0 0,-1 0 0,1-1 0,-2 0 0,1 0 0,7-14 0,-11 13-1365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13:45:33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17 816 24575,'0'4'0,"-1"1"0,0-1 0,0 0 0,0 1 0,0-1 0,-3 5 0,3-7 0,0 0 0,0 1 0,0-1 0,0 1 0,1 0 0,-1-1 0,1 1 0,-1 0 0,1-1 0,0 1 0,0 0 0,0-1 0,1 5 0,13-45 0,92-241 0,-36 91 0,-70 186 0,1 1 0,0-1 0,-1 1 0,1 0 0,0-1 0,-1 1 0,1 0 0,0 0 0,0 0 0,0-1 0,0 1 0,0 0 0,0 0 0,1 0 0,-1 1 0,0-1 0,2-1 0,-2 2 0,0 0 0,-1 0 0,1 0 0,0 0 0,0 0 0,-1 0 0,1 0 0,0 0 0,0 0 0,-1 1 0,1-1 0,0 0 0,-1 1 0,1-1 0,0 0 0,-1 1 0,1-1 0,-1 0 0,1 1 0,0-1 0,-1 1 0,1 0 0,-1-1 0,1 1 0,2 4 0,0-1 0,-1 0 0,1 1 0,-1 0 0,0-1 0,0 1 0,-1 0 0,2 8 0,6 32 0,2 0 0,30 75 0,-14-72 0,-25-45 0,0 0 0,0 0 0,1 0 0,-1-1 0,1 1 0,-1-1 0,1 1 0,0-1 0,0 0 0,0 0 0,0-1 0,7 4 0,-8-5 0,0 0 0,0-1 0,-1 1 0,1 0 0,0-1 0,0 1 0,0-1 0,0 0 0,0 1 0,-1-1 0,1 0 0,0 0 0,-1 0 0,1 0 0,-1 0 0,1-1 0,-1 1 0,1 0 0,-1-1 0,0 1 0,0-1 0,0 0 0,0 1 0,2-4 0,21-43 0,20-62 0,42-90 0,-65 158 0,-3-2 0,21-66 0,-33 90 0,1 1 0,2-1 0,0 2 0,0-1 0,13-16 0,-24 38-1365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13:43:05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393 0 24575,'-7'8'0,"1"0"0,0 0 0,1 0 0,0 1 0,0 0 0,1 0 0,-5 13 0,1 3 0,-8 40 0,11-31 0,1 0 0,2 53 0,2-54 0,-1 1 0,-10 57 0,-36 108 0,29-135 0,-27 85 0,38-131 0,-1-1 0,0 0 0,-1 0 0,-1-1 0,-1 0 0,-13 15 0,8-9 0,15-20 0,0 0 0,0 0 0,-1 1 0,1-1 0,0-1 0,-1 1 0,1 0 0,-1 0 0,0 0 0,0-1 0,1 1 0,-1-1 0,0 0 0,0 1 0,0-1 0,0 0 0,-1 0 0,1 0 0,0 0 0,0-1 0,-1 1 0,1-1 0,0 1 0,-1-1 0,1 0 0,-1 0 0,-2 0 0,-25-4-1365,21 1-5461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13:43:07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24575,'0'-1'0,"0"0"0,1 0 0,-1 0 0,0 0 0,1 0 0,-1 1 0,1-1 0,-1 0 0,1 0 0,0 0 0,-1 0 0,1 1 0,0-1 0,-1 0 0,1 1 0,0-1 0,0 1 0,0-1 0,0 1 0,0-1 0,-1 1 0,1-1 0,0 1 0,0 0 0,0 0 0,0-1 0,2 1 0,32-5 0,-29 5 0,-1-1 0,0 1 0,1-1 0,-1 1 0,0 1 0,0-1 0,0 1 0,0 0 0,1 0 0,-1 0 0,0 1 0,-1-1 0,1 1 0,0 1 0,0-1 0,-1 1 0,0-1 0,1 1 0,-1 1 0,0-1 0,0 0 0,-1 1 0,1 0 0,-1 0 0,0 0 0,0 0 0,0 1 0,0-1 0,-1 1 0,0 0 0,0-1 0,0 1 0,2 10 0,8 39 0,9 110 0,-18-130 0,0 82 0,-4-84 0,2-1 0,0 1 0,8 38 0,-1-29 0,-2 1 0,-2-1 0,-2 1 0,-6 79 0,-7-47 0,5-37 0,-2 5 0,8-40 0,-1 0 0,1 0 0,0 0 0,0 0 0,1-1 0,-1 1 0,0 0 0,0 0 0,1 0 0,-1-1 0,1 1 0,0 0 0,0-1 0,-1 1 0,1 0 0,0-1 0,2 3 0,-3-4 2,1 0-1,-1 0 0,0 0 0,0 1 1,0-1-1,0 0 0,1 0 1,-1 0-1,0 0 0,0 0 1,1 0-1,-1 0 0,0 0 0,0 0 1,0 0-1,1 0 0,-1 0 1,0 0-1,0 0 0,0 0 1,1 0-1,-1 0 0,0 0 0,0-1 1,0 1-1,1 0 0,-1 0 1,0 0-1,0 0 0,0 0 1,1 0-1,-1-1 0,0 1 0,0 0 1,0 0-1,0 0 0,0 0 1,0-1-1,1 1 0,-1 0 1,0 0-1,0 0 0,0-1 0,0 1 1,0 0-1,0 0 0,0 0 1,0-1-1,0 1 0,0 0 1,0 0-1,0 0 0,0-1 0,0 1 1,0 0-1,0 0 0,0-1 1,0 1-1,0 0 0,0-15-1444,-3 2-5383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13:43:08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 24575,'52'-3'0,"70"-11"0,-95 10 0,129-31 0,-65 12 0,-51 14-62,-19 3-372,1 2-1,39-5 1,-50 9-6392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13:43:09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 24575,'-5'14'0,"0"1"0,1-1 0,1 1 0,1 0 0,0 0 0,1 1 0,1 25 0,-1-3 0,-2 51 0,2-40 0,-1 1 0,-11 54 0,9-79 0,0 39 0,3-44 0,0 1 0,-2-1 0,-5 27 0,0-15 0,3 0 0,-3 47 0,6-53 0,0 0 0,-2-1 0,-1 1 0,-13 42 0,17-67-68,1 1 0,0-1-1,-1 0 1,1 0 0,-1 0 0,1 0-1,-1 0 1,0 0 0,1 0 0,-1 0-1,0 0 1,0-1 0,0 1 0,1 0-1,-1 0 1,0-1 0,0 1-1,0 0 1,-2 0 0,-6 1-6758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13:43:12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70 127 24575,'6'-11'0,"0"0"0,1 1 0,0 0 0,1 0 0,0 1 0,1 0 0,0 0 0,17-12 0,-22 18 0,0 0 0,0 0 0,0 1 0,0-1 0,0 1 0,0 0 0,1 0 0,-1 1 0,1 0 0,-1-1 0,1 1 0,-1 1 0,1-1 0,0 1 0,0 0 0,-1 0 0,1 0 0,0 0 0,-1 1 0,1 0 0,0 0 0,-1 0 0,1 1 0,-1-1 0,6 4 0,-4-1 0,0 1 0,0 0 0,0 0 0,0 0 0,-1 1 0,0 0 0,0 0 0,-1 0 0,0 0 0,0 1 0,0 0 0,-1 0 0,0 0 0,0 0 0,0 0 0,-1 1 0,-1-1 0,1 1 0,-1 0 0,0-1 0,-1 1 0,0 0 0,0-1 0,-1 1 0,0 0 0,0-1 0,0 1 0,-1-1 0,0 1 0,-1-1 0,-5 10 0,-7 17 0,0 2 0,-1-1 0,-3 0 0,-33 49 0,32-56 0,16-20 0,0-1 0,-1 0 0,0-1 0,0 1 0,-1-1 0,-6 6 0,7-11 0,7-9 0,8-9 0,-5 9 0,1 1 0,0 0 0,0 1 0,1-1 0,-1 1 0,1 0 0,1 1 0,-1 0 0,13-6 0,-15 8 0,1 1 0,0 0 0,0 1 0,0-1 0,0 1 0,0 1 0,0-1 0,1 1 0,-1 0 0,0 0 0,0 1 0,0-1 0,0 1 0,0 1 0,6 1 0,1 2 0,0 1 0,-1 0 0,0 1 0,-1 0 0,0 1 0,0 0 0,0 1 0,-1 0 0,0 1 0,-1 0 0,0 0 0,8 14 0,-13-18 0,-1 0 0,0 1 0,0 0 0,-1-1 0,0 1 0,0 0 0,0 0 0,-1 0 0,1 14 0,-4 70 0,0-47 0,2-31 0,-1 1 0,0 0 0,-1-1 0,0 1 0,-1-1 0,-1 0 0,-5 14 0,4-17 0,0-1 0,0 1 0,-1-1 0,-1-1 0,1 1 0,-1-1 0,-1 0 0,1-1 0,-15 12 0,5-7 0,0-1 0,-1 0 0,0-1 0,-1-1 0,1 0 0,-2-2 0,1 0 0,-1-1 0,-1-1 0,1-1 0,0-1 0,-1-1 0,0-1 0,-30-1 0,-38 4 0,83-4-1365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8T16:53:08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422 39 24575,'0'5'0,"1"-1"0,0 0 0,0 1 0,0-1 0,0 0 0,1 0 0,2 5 0,-2-5 0,0-1 0,-1 1 0,0-1 0,0 1 0,0 0 0,0 0 0,1 5 0,-29-32 0,21 18 0,-9-9 0,0 1 0,-1 0 0,-24-13 0,35 23 0,0 0 0,0 1 0,0 0 0,0 0 0,0 0 0,-1 1 0,1 0 0,-1 0 0,1 0 0,-1 1 0,1-1 0,-1 1 0,1 1 0,-1-1 0,1 1 0,-1 0 0,-5 2 0,0 1 0,1 0 0,-1 1 0,1 0 0,0 1 0,1 0 0,-1 1 0,1 0 0,0 0 0,1 1 0,0 0 0,0 0 0,1 1 0,0 0 0,0 1 0,-8 15 0,7-9 0,0 0 0,2 1 0,0 0 0,0 0 0,2 0 0,0 1 0,1-1 0,1 1 0,0 25 0,1-14 0,-10 51 0,6-48 0,-1 35 0,5-54 0,0 9 0,1 0 0,1 0 0,4 22 0,-4-37 0,1-1 0,0 0 0,0 0 0,0 1 0,0-1 0,1-1 0,0 1 0,1 0 0,-1-1 0,1 1 0,0-1 0,0 0 0,1 0 0,7 6 0,1-2 0,1-1 0,0 0 0,0-1 0,0-1 0,1 0 0,0-1 0,0-1 0,27 5 0,-34-8 0,5 0 0,0 0 0,0-2 0,0 1 0,0-2 0,0 0 0,-1 0 0,1-1 0,0-1 0,14-6 0,9-3 0,-1-2 0,0-1 0,38-25 0,-67 37 0,0 0 0,-1-1 0,1 1 0,6-8 0,-11 10 0,1 0 0,-1 1 0,0-1 0,0 0 0,0 0 0,0 0 0,0 0 0,0 1 0,0-1 0,0-1 0,-1 1 0,1 0 0,-1 0 0,0 0 0,1 0 0,-1 0 0,0 0 0,-1-4 0,-12 6-1365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13:43:14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418 3 24575,'1'1'0,"-1"1"0,1 0 0,-1 0 0,1 0 0,0-1 0,0 1 0,-1 0 0,1-1 0,0 1 0,1-1 0,-1 1 0,0-1 0,0 0 0,1 1 0,-1-1 0,1 0 0,-1 0 0,1 0 0,-1 0 0,1 0 0,0 0 0,2 1 0,-3-1 0,1-1 0,0 1 0,-1 0 0,1 0 0,-1-1 0,1 1 0,0-1 0,0 0 0,-1 1 0,1-1 0,0 0 0,0 0 0,-1 0 0,1 0 0,0-1 0,0 1 0,-1 0 0,1-1 0,0 1 0,-1-1 0,1 1 0,2-2 0,-4 1 0,1 1 0,-1-1 0,0 1 0,0-1 0,0 1 0,0-1 0,0 1 0,0 0 0,0-1 0,0 1 0,0-1 0,0 1 0,0-1 0,0 1 0,0-1 0,0 1 0,0 0 0,-1-1 0,1 1 0,0-1 0,0 1 0,0-1 0,-1 1 0,1 0 0,0-1 0,0 1 0,-1 0 0,1-1 0,0 1 0,-1 0 0,1 0 0,-1-1 0,1 1 0,0 0 0,-1 0 0,1-1 0,-1 1 0,1 0 0,0 0 0,-1 0 0,1 0 0,-1 0 0,1 0 0,-1 0 0,-22-9 0,11 6 0,0 0 0,0 1 0,0 0 0,0 1 0,-1 0 0,1 1 0,-1 0 0,1 1 0,0 1 0,-1 0 0,1 0 0,-17 6 0,-29 9 0,48-15 0,1 0 0,-1 1 0,0 0 0,1 0 0,-1 1 0,1 0 0,-10 7 0,8-3 0,0 1 0,0 1 0,1 0 0,0 0 0,1 1 0,0 0 0,1 1 0,0 0 0,1 0 0,-11 25 0,13-27 0,1 2 0,1-1 0,0 0 0,0 1 0,1-1 0,0 1 0,1 0 0,0-1 0,1 1 0,1 0 0,0 0 0,0-1 0,5 18 0,-2-14 0,1 0 0,0 0 0,2 0 0,13 25 0,-15-35 0,-1 1 0,0 0 0,1-1 0,0 0 0,0 0 0,1 0 0,-1-1 0,1 0 0,0 0 0,0 0 0,1-1 0,-1 0 0,8 3 0,-8-4 0,1 1 0,0 0 0,0 0 0,0-1 0,0 0 0,0-1 0,0 1 0,1-2 0,-1 1 0,1-1 0,-1 0 0,12-1 0,4-1 0,-1 1 0,1 1 0,0 1 0,32 5 0,34 1 0,79-13 0,-147 7-1365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13:43:16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13:43:18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450 5 24575,'0'-1'0,"-1"1"0,1 0 0,0-1 0,-1 1 0,1 0 0,0 0 0,-1-1 0,1 1 0,0 0 0,-1 0 0,1-1 0,-1 1 0,1 0 0,0 0 0,-1 0 0,1 0 0,-1 0 0,1 0 0,-1 0 0,1 0 0,-1 0 0,1 0 0,0 0 0,-1 0 0,1 0 0,-1 0 0,1 0 0,-1 0 0,1 0 0,-1 0 0,1 1 0,0-1 0,-1 0 0,1 0 0,0 1 0,-1-1 0,1 0 0,0 0 0,-1 1 0,1-1 0,0 0 0,-1 1 0,1-1 0,0 1 0,0-1 0,-1 0 0,1 1 0,0-1 0,0 1 0,0-1 0,0 0 0,-1 1 0,1-1 0,0 1 0,0-1 0,0 1 0,0 0 0,-6 34 0,5-28 0,-54 195 0,31-125 0,15-45 0,-54 164 0,50-164 0,0-1 0,-2-1 0,-2 0 0,-20 28 0,44-77 0,13-18 0,-11 28 0,1-1 0,-1 1 0,2 1 0,-1 0 0,1 0 0,0 1 0,1 0 0,0 1 0,0 1 0,0 0 0,0 0 0,1 1 0,0 1 0,0 0 0,0 0 0,24 0 0,-28 4 0,-1 0 0,1 1 0,-1-1 0,0 2 0,0-1 0,0 1 0,0 1 0,0-1 0,-1 1 0,0 1 0,11 7 0,38 19 0,-43-26 0,1 0 0,0 0 0,1-1 0,-1-1 0,1-1 0,-1 0 0,1-1 0,0 0 0,-1-1 0,18-2 0,-25 1 0,1-1 0,-1 0 0,0 0 0,0 0 0,0-1 0,-1 0 0,1 0 0,0-1 0,-1 0 0,0 0 0,0 0 0,0-1 0,-1 0 0,1 0 0,-1 0 0,0-1 0,-1 0 0,1 0 0,-1 0 0,-1 0 0,1-1 0,2-7 0,5-9 0,-1-1 0,-1-1 0,-1 1 0,5-29 0,-12 46 0,0 0 0,0 0 0,-1 0 0,0 1 0,0-1 0,-1 0 0,0 0 0,0 0 0,0 0 0,-1 1 0,0-1 0,0 1 0,-1-1 0,0 1 0,0 0 0,0 0 0,-1 0 0,0 0 0,0 1 0,-8-9 0,-15-9 0,0 1 0,-53-33 0,-18-13 0,67 41 0,24 20 0,0 0 0,0 1 0,-1 0 0,0 0 0,0 1 0,0 0 0,-1 1 0,-17-7 0,3 5 0,-1 1 0,-32-2 0,23 3 0,21 4 0,-1 0 0,0 1 0,0 0 0,0 1 0,1 1 0,-1 0 0,1 0 0,-1 1 0,1 1 0,-19 10 0,18-10 0,0-1 0,-22 5 0,25-7 0,-1 1 0,1 0 0,0 0 0,0 1 0,0 0 0,-10 6 0,11-4 0,0 1 0,0 0 0,1 1 0,0 0 0,0 0 0,1 1 0,0 0 0,0 0 0,1 1 0,0-1 0,1 1 0,0 1 0,0-1 0,1 1 0,1 0 0,0-1 0,0 2 0,1-1 0,0 0 0,1 0 0,1 1 0,0-1 0,0 0 0,2 14 0,5-7 120,-7-18-144,0 0-1,0 1 1,0-1 0,0 0-1,0 0 1,0 1 0,0-1-1,0 0 1,1 0 0,-1 1-1,0-1 1,0 0 0,0 0-1,0 0 1,1 1-1,-1-1 1,0 0 0,0 0-1,0 0 1,1 0 0,-1 1-1,0-1 1,0 0 0,1 0-1,-1 0 1,0 0 0,0 0-1,1 0 1,-1 0 0,0 0-1,0 0 1,1 0 0,-1 0-1,0 0 1,0 0 0,1 0-1,-1 0 1,0 0 0,0 0-1,1 0 1,-1 0 0,0 0-1,0 0 1,1 0-1,-1 0 1,0-1 0,0 1-1,0 0 1,1 0 0,-1 0-1,0 0 1,0-1 0,0 1-1,1 0 1,-1 0 0,0 0-1,0-1 1,0 1 0,0 0-1,1-1 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13:43:20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24575,'0'-4'0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13:43:21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24575,'-13'210'0,"-2"32"0,14-219-50,-2 0 0,-6 34-1,3-28-1163,3-12-5612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13:43:22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25 411 24575,'-1'12'0,"-2"0"0,1 0 0,-1 0 0,-1 0 0,-7 17 0,14-57 0,11-29 0,6 9 0,1 1 0,3 0 0,2 2 0,45-60 0,-60 91 0,1 2 0,0-1 0,1 2 0,0-1 0,1 2 0,0 0 0,1 1 0,0 0 0,18-7 0,-31 15 12,1 0 0,-1 0 0,1 0 0,-1 0 0,1 0 0,0 1 0,-1 0 0,1-1 0,5 1 0,-7 0-57,0 1 0,-1-1 0,1 0 0,0 0 0,0 0 0,0 1 0,0-1 0,0 0 0,-1 1 0,1-1 0,0 1 0,0-1 0,-1 1 0,1-1 0,0 1 0,-1 0 0,1-1 0,0 1 0,-1 0 0,1 0 0,-1-1 0,1 1 0,-1 0 0,0 0 0,1 0 0,-1-1 0,0 1 0,0 0 0,1 0 0,-1 0 0,0 0 0,0 1 0,0 14-6781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13:43:23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24575,'0'-1'0,"1"0"0,-1 0 0,0 0 0,0 0 0,1 0 0,-1 0 0,1 0 0,-1 0 0,1 1 0,-1-1 0,1 0 0,-1 0 0,1 1 0,0-1 0,-1 0 0,1 1 0,0-1 0,0 0 0,-1 1 0,1-1 0,0 1 0,0 0 0,0-1 0,0 1 0,0 0 0,0-1 0,0 1 0,-1 0 0,1 0 0,0 0 0,0 0 0,0 0 0,0 0 0,1 0 0,0 0 0,1 0 0,-1 0 0,0 0 0,0 0 0,0 0 0,0 0 0,0 1 0,1 0 0,-1-1 0,0 1 0,0 0 0,0 0 0,-1 0 0,5 2 0,-3 3 0,1 0 0,0 0 0,-1 0 0,0 1 0,-1-1 0,0 1 0,0 0 0,0 0 0,-1-1 0,1 10 0,8 26 0,-4-28 0,1 0 0,0 0 0,17 24 0,9 15 0,-31-48 0,0-1 0,0 0 0,1 1 0,-1-1 0,1 0 0,0-1 0,0 1 0,1 0 0,-1-1 0,1 0 0,-1 0 0,7 4 0,-6-6 0,-1 1 0,0-1 0,1-1 0,-1 1 0,1 0 0,0-1 0,-1 0 0,1 0 0,-1 0 0,1 0 0,0 0 0,-1-1 0,1 1 0,-1-1 0,1 0 0,-1 0 0,5-3 0,52-23 0,-44 19 0,0 0 0,31-10 0,-43 17-1365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13:43:26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24575,'1'1'0,"-1"0"0,1 0 0,-1 0 0,1 0 0,-1 0 0,1 1 0,0-1 0,-1 0 0,1-1 0,0 1 0,0 0 0,0 0 0,0 0 0,0 0 0,0-1 0,0 1 0,0 0 0,0-1 0,0 1 0,0-1 0,1 1 0,-1-1 0,0 0 0,0 1 0,0-1 0,1 0 0,1 0 0,40 5 0,-39-5 0,157 2 0,-159-2 0,0 0 0,0 0 0,0 1 0,1-1 0,-1 1 0,0-1 0,0 1 0,0 0 0,0 0 0,0 0 0,0 0 0,0 0 0,0 0 0,0 1 0,-1-1 0,1 1 0,-1-1 0,1 1 0,-1-1 0,1 1 0,-1 0 0,0 0 0,1 0 0,-1 0 0,0 0 0,-1 0 0,1 0 0,0 0 0,0 0 0,-1 0 0,0 0 0,1 1 0,-1-1 0,0 0 0,0 0 0,0 1 0,-1 3 0,0 9 0,-1 0 0,-1 0 0,-1 0 0,-8 21 0,6-17 0,-1 4-682,-5 41-1,9-41-6143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13:43:29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24575,'5'0'0,"-4"5"0,-10 6 0,-4 0-8191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13:43:30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78 24575,'-12'36'0,"2"-8"0,1 1 0,-8 44 0,16-64 0,0-1 0,0 1 0,1-1 0,0 1 0,1-1 0,0 1 0,0-1 0,1 0 0,0 0 0,0 1 0,1-1 0,0 0 0,6 11 0,-7-16 0,0 0 0,-1-1 0,1 1 0,1-1 0,-1 1 0,0-1 0,0 0 0,1 0 0,0 0 0,-1 0 0,1 0 0,0-1 0,0 1 0,0-1 0,0 1 0,0-1 0,3 0 0,-1 0 0,1 0 0,-1 0 0,1-1 0,-1 0 0,1 0 0,-1-1 0,0 1 0,1-1 0,8-3 0,-5 2 0,0-2 0,1 0 0,-1 0 0,0 0 0,-1-1 0,1-1 0,-1 1 0,0-1 0,0-1 0,12-12 0,-12 9 0,17-21 0,25-39 0,-44 60 0,0 0 0,0-1 0,-1 0 0,-1 0 0,0-1 0,0 1 0,-1-1 0,2-15 0,-6 22 0,1 0 0,-1-1 0,0 1 0,-1 0 0,1 0 0,-1 0 0,0 0 0,0 0 0,0 0 0,-1 0 0,0 1 0,0-1 0,0 1 0,0 0 0,-1 0 0,1 0 0,-1 0 0,0 1 0,-1-1 0,1 1 0,0 0 0,-1 0 0,0 1 0,1-1 0,-1 1 0,-8-2 0,6 3 0,-1 1 0,1 1 0,0-1 0,-1 1 0,1 0 0,-1 1 0,1-1 0,0 2 0,0-1 0,0 1 0,0 0 0,-9 6 0,7-4 0,0 1 0,1 0 0,0 0 0,-1 1 0,2 0 0,-1 0 0,1 1 0,-8 12 0,-9 34-1365,17-39-5461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8T16:53:18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478 78 24575,'0'-4'0,"0"1"0,-1 0 0,0 0 0,1 0 0,-1 0 0,0 0 0,0 0 0,-1 0 0,1 0 0,-1 0 0,1 1 0,-1-1 0,0 1 0,0-1 0,0 1 0,0-1 0,0 1 0,-1 0 0,1 0 0,-1 0 0,1 1 0,-1-1 0,0 0 0,0 1 0,0 0 0,0 0 0,0 0 0,0 0 0,0 0 0,-3 0 0,-8-2 0,0 0 0,0 2 0,0 0 0,0 0 0,-20 2 0,10 1 0,1 1 0,0 1 0,0 1 0,0 1 0,0 1 0,1 0 0,-37 20 0,41-16-455,0 1 0,-22 21 0,26-20-6371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13:43:31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24575,'0'0'0,"0"0"0,1 0 0,-1 0 0,0 1 0,1-1 0,-1 0 0,1 0 0,-1 1 0,0-1 0,1 0 0,-1 1 0,0-1 0,0 0 0,1 1 0,-1-1 0,0 1 0,0-1 0,0 0 0,1 1 0,-1-1 0,0 1 0,0-1 0,0 0 0,0 1 0,0-1 0,0 1 0,0-1 0,0 1 0,0-1 0,0 1 0,0-1 0,0 0 0,0 1 0,0-1 0,0 1 0,-1 0 0,-3 21 0,3-17 0,-78 298 0,79-301 3,-1-1 0,1 1 0,-1-1 0,1 1 0,0-1 0,-1 1 0,1-1 0,0 1 0,0 0 0,0-1 0,0 1 0,0-1 0,1 1 0,-1 0 0,0-1 0,1 1 0,-1-1 0,1 1 0,0-1 0,-1 1 0,1-1 0,0 0 0,0 1 0,0-1 0,0 0 0,0 0 0,0 0 0,0 0 0,1 0 0,-1 0 0,0 0 0,0 0 0,1 0 0,-1 0 0,1 0 0,-1-1 0,1 1 0,-1-1 0,3 1 0,3 0-189,1 0 0,-1 0 1,1 0-1,-1-1 1,1-1-1,0 1 1,7-2-1,20-5-6640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13:43:34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120 548 24575,'74'-72'0,"-19"20"0,-3-2 0,50-66 0,-97 112 0,0-1 0,0 1 0,-1-1 0,0 0 0,-1-1 0,0 1 0,0-1 0,-1 1 0,0-1 0,-1 0 0,0 0 0,-1 1 0,0-1 0,0 0 0,-1 0 0,0 0 0,-1 0 0,0 1 0,0-1 0,-7-16 0,8 24 0,0 0 0,-1-1 0,1 1 0,0 0 0,-1 0 0,1 0 0,-1 0 0,1 0 0,-1 1 0,0-1 0,0 0 0,0 1 0,0-1 0,0 1 0,0 0 0,0 0 0,-1 0 0,1 0 0,0 0 0,-4-1 0,3 2 0,0 0 0,-1 0 0,1 0 0,0 0 0,0 1 0,-1-1 0,1 1 0,0 0 0,0 0 0,-1 0 0,1 0 0,0 1 0,-3 2 0,-4 2 0,1 0 0,0 1 0,0 1 0,0-1 0,1 1 0,1 1 0,-13 16 0,13-15 0,0 0 0,1 1 0,0 0 0,0 0 0,1 0 0,0 1 0,1-1 0,1 1 0,0 0 0,0 1 0,1-1 0,0 25 0,0-2 0,-1-1 0,-1 0 0,-3 0 0,0 0 0,-2-1 0,-17 41 0,-28 83 0,33-100 0,-26 108 0,40-140 0,5-20 0,1-1 0,-1 1 0,1 0 0,0 0 0,1 0 0,-1 0 0,1 10 0,1-13 0,-1-1 0,1 1 0,-1-1 0,1 1 0,0-1 0,0 1 0,0-1 0,0 1 0,0-1 0,0 0 0,0 0 0,0 1 0,1-1 0,-1 0 0,0 0 0,1 0 0,-1 0 0,1-1 0,-1 1 0,1 0 0,-1-1 0,1 1 0,-1-1 0,1 1 0,0-1 0,-1 0 0,1 1 0,3-1 0,4 0 0,-1 1 0,1-1 0,-1-1 0,1 0 0,-1 0 0,1-1 0,-1 0 0,15-5 0,64-31 0,-84 37 0,10-7 0,0 0 0,0 0 0,0-1 0,-1-1 0,-1 0 0,0 0 0,0-1 0,9-13 0,-3 1 0,-1 0 0,0-1 0,15-37 0,-28 55 0,-1 0 0,0-1 0,-1 1 0,1-1 0,-2 0 0,1 1 0,0-1 0,-1 0 0,-1 1 0,1-1 0,-1 0 0,0 1 0,0-1 0,-5-12 0,5 16 0,0 0 0,0 1 0,0-1 0,0 0 0,-1 0 0,0 1 0,1-1 0,-1 1 0,0-1 0,0 1 0,0 0 0,0-1 0,-1 1 0,1 0 0,0 1 0,-1-1 0,0 0 0,1 1 0,-1-1 0,0 1 0,0 0 0,0 0 0,1 0 0,-1 0 0,0 1 0,0-1 0,-1 1 0,1 0 0,0 0 0,0 0 0,0 0 0,0 0 0,0 1 0,-4 0 0,-23 8 0,-52 25 0,62-25 0,12-5-114,0 1 1,0 0-1,1 0 0,0 1 0,0 0 1,1 1-1,-1-1 0,1 1 0,1 0 1,-1 1-1,-8 15 0,5-7-6712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13:44:05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13:44:06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13:44:07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24575,'1'-1'0,"1"-1"0,0 1 0,0 1 0,0-1 0,0 0 0,0 0 0,0 1 0,0-1 0,0 1 0,0-1 0,0 1 0,0 0 0,0 0 0,1 0 0,-1 0 0,0 1 0,3 0 0,42 10 0,-31-7 0,1-1 0,-1-1 0,1 0 0,0-1 0,0-1 0,17-2 0,83-16 0,-83 11 0,-13 2 0,0 1 0,0 0 0,1 2 0,-1 0 0,43 3 0,-66 2 0,1-1 0,-1 1 0,0-1 0,1 1 0,0-1 0,-1 1 0,1 0 0,0 0 0,0-1 0,0 5 0,-1-3 0,-9 36 0,1 0 0,-5 51 0,7-37 0,3-12-682,0 73-1,5-90-6143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D2E97-FF50-453F-8408-5E128B0C3EDF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F081-1239-44F2-B928-2EE5761A4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246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D2E97-FF50-453F-8408-5E128B0C3EDF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F081-1239-44F2-B928-2EE5761A4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995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D2E97-FF50-453F-8408-5E128B0C3EDF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F081-1239-44F2-B928-2EE5761A4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343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D2E97-FF50-453F-8408-5E128B0C3EDF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F081-1239-44F2-B928-2EE5761A4771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4981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D2E97-FF50-453F-8408-5E128B0C3EDF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F081-1239-44F2-B928-2EE5761A4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961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D2E97-FF50-453F-8408-5E128B0C3EDF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F081-1239-44F2-B928-2EE5761A4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874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D2E97-FF50-453F-8408-5E128B0C3EDF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F081-1239-44F2-B928-2EE5761A4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576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D2E97-FF50-453F-8408-5E128B0C3EDF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F081-1239-44F2-B928-2EE5761A4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124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D2E97-FF50-453F-8408-5E128B0C3EDF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F081-1239-44F2-B928-2EE5761A4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990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1EA789-F8AF-DE7E-47E8-4DA9E16FD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9B3B24-BA7C-0C2B-7C47-577899DA3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053A62-E9C7-3EA6-2269-D6A216119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D2E97-FF50-453F-8408-5E128B0C3EDF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B95804-6A81-64BE-4C2F-D2344CF64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3716E3-6C11-9FE7-6141-851EEDD3C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F081-1239-44F2-B928-2EE5761A4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969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D2E97-FF50-453F-8408-5E128B0C3EDF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F081-1239-44F2-B928-2EE5761A4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212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D2E97-FF50-453F-8408-5E128B0C3EDF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F081-1239-44F2-B928-2EE5761A4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934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D2E97-FF50-453F-8408-5E128B0C3EDF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F081-1239-44F2-B928-2EE5761A4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396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D2E97-FF50-453F-8408-5E128B0C3EDF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F081-1239-44F2-B928-2EE5761A4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904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D2E97-FF50-453F-8408-5E128B0C3EDF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F081-1239-44F2-B928-2EE5761A4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457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D2E97-FF50-453F-8408-5E128B0C3EDF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F081-1239-44F2-B928-2EE5761A4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406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D2E97-FF50-453F-8408-5E128B0C3EDF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F081-1239-44F2-B928-2EE5761A4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901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D2E97-FF50-453F-8408-5E128B0C3EDF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F081-1239-44F2-B928-2EE5761A4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976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42D2E97-FF50-453F-8408-5E128B0C3EDF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CCEF081-1239-44F2-B928-2EE5761A4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490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13" Type="http://schemas.openxmlformats.org/officeDocument/2006/relationships/image" Target="../media/image17.png"/><Relationship Id="rId18" Type="http://schemas.openxmlformats.org/officeDocument/2006/relationships/image" Target="../media/image19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openxmlformats.org/officeDocument/2006/relationships/customXml" Target="../ink/ink10.xml"/><Relationship Id="rId17" Type="http://schemas.openxmlformats.org/officeDocument/2006/relationships/customXml" Target="../ink/ink13.xml"/><Relationship Id="rId2" Type="http://schemas.openxmlformats.org/officeDocument/2006/relationships/image" Target="../media/image11.png"/><Relationship Id="rId16" Type="http://schemas.openxmlformats.org/officeDocument/2006/relationships/customXml" Target="../ink/ink12.xml"/><Relationship Id="rId1" Type="http://schemas.openxmlformats.org/officeDocument/2006/relationships/slideLayout" Target="../slideLayouts/slideLayout18.xml"/><Relationship Id="rId6" Type="http://schemas.openxmlformats.org/officeDocument/2006/relationships/customXml" Target="../ink/ink7.xml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5" Type="http://schemas.openxmlformats.org/officeDocument/2006/relationships/image" Target="../media/image18.png"/><Relationship Id="rId10" Type="http://schemas.openxmlformats.org/officeDocument/2006/relationships/customXml" Target="../ink/ink9.xml"/><Relationship Id="rId19" Type="http://schemas.openxmlformats.org/officeDocument/2006/relationships/image" Target="../media/image6.png"/><Relationship Id="rId4" Type="http://schemas.openxmlformats.org/officeDocument/2006/relationships/customXml" Target="../ink/ink6.xml"/><Relationship Id="rId9" Type="http://schemas.openxmlformats.org/officeDocument/2006/relationships/image" Target="../media/image15.png"/><Relationship Id="rId14" Type="http://schemas.openxmlformats.org/officeDocument/2006/relationships/customXml" Target="../ink/ink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18.xml"/><Relationship Id="rId6" Type="http://schemas.openxmlformats.org/officeDocument/2006/relationships/customXml" Target="../ink/ink16.xml"/><Relationship Id="rId5" Type="http://schemas.openxmlformats.org/officeDocument/2006/relationships/image" Target="../media/image14.png"/><Relationship Id="rId4" Type="http://schemas.openxmlformats.org/officeDocument/2006/relationships/customXml" Target="../ink/ink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customXml" Target="../ink/ink22.xml"/><Relationship Id="rId18" Type="http://schemas.openxmlformats.org/officeDocument/2006/relationships/image" Target="../media/image31.png"/><Relationship Id="rId26" Type="http://schemas.openxmlformats.org/officeDocument/2006/relationships/slide" Target="slide4.xml"/><Relationship Id="rId3" Type="http://schemas.openxmlformats.org/officeDocument/2006/relationships/customXml" Target="../ink/ink17.xml"/><Relationship Id="rId21" Type="http://schemas.openxmlformats.org/officeDocument/2006/relationships/image" Target="../media/image32.png"/><Relationship Id="rId7" Type="http://schemas.openxmlformats.org/officeDocument/2006/relationships/customXml" Target="../ink/ink19.xml"/><Relationship Id="rId12" Type="http://schemas.openxmlformats.org/officeDocument/2006/relationships/image" Target="../media/image28.png"/><Relationship Id="rId17" Type="http://schemas.openxmlformats.org/officeDocument/2006/relationships/customXml" Target="../ink/ink24.xml"/><Relationship Id="rId25" Type="http://schemas.openxmlformats.org/officeDocument/2006/relationships/image" Target="../media/image34.png"/><Relationship Id="rId2" Type="http://schemas.openxmlformats.org/officeDocument/2006/relationships/image" Target="../media/image24.png"/><Relationship Id="rId16" Type="http://schemas.openxmlformats.org/officeDocument/2006/relationships/image" Target="../media/image30.png"/><Relationship Id="rId20" Type="http://schemas.openxmlformats.org/officeDocument/2006/relationships/customXml" Target="../ink/ink2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11" Type="http://schemas.openxmlformats.org/officeDocument/2006/relationships/customXml" Target="../ink/ink21.xml"/><Relationship Id="rId24" Type="http://schemas.openxmlformats.org/officeDocument/2006/relationships/customXml" Target="../ink/ink28.xml"/><Relationship Id="rId5" Type="http://schemas.openxmlformats.org/officeDocument/2006/relationships/customXml" Target="../ink/ink18.xml"/><Relationship Id="rId15" Type="http://schemas.openxmlformats.org/officeDocument/2006/relationships/customXml" Target="../ink/ink23.xml"/><Relationship Id="rId23" Type="http://schemas.openxmlformats.org/officeDocument/2006/relationships/image" Target="../media/image33.png"/><Relationship Id="rId10" Type="http://schemas.openxmlformats.org/officeDocument/2006/relationships/image" Target="../media/image27.png"/><Relationship Id="rId19" Type="http://schemas.openxmlformats.org/officeDocument/2006/relationships/customXml" Target="../ink/ink25.xml"/><Relationship Id="rId4" Type="http://schemas.openxmlformats.org/officeDocument/2006/relationships/image" Target="../media/image25.png"/><Relationship Id="rId9" Type="http://schemas.openxmlformats.org/officeDocument/2006/relationships/customXml" Target="../ink/ink20.xml"/><Relationship Id="rId14" Type="http://schemas.openxmlformats.org/officeDocument/2006/relationships/image" Target="../media/image29.png"/><Relationship Id="rId22" Type="http://schemas.openxmlformats.org/officeDocument/2006/relationships/customXml" Target="../ink/ink27.xml"/><Relationship Id="rId27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32.xml"/><Relationship Id="rId13" Type="http://schemas.openxmlformats.org/officeDocument/2006/relationships/customXml" Target="../ink/ink35.xml"/><Relationship Id="rId18" Type="http://schemas.openxmlformats.org/officeDocument/2006/relationships/image" Target="../media/image6.png"/><Relationship Id="rId3" Type="http://schemas.openxmlformats.org/officeDocument/2006/relationships/customXml" Target="../ink/ink29.xml"/><Relationship Id="rId7" Type="http://schemas.openxmlformats.org/officeDocument/2006/relationships/image" Target="../media/image36.png"/><Relationship Id="rId12" Type="http://schemas.openxmlformats.org/officeDocument/2006/relationships/image" Target="../media/image38.png"/><Relationship Id="rId17" Type="http://schemas.openxmlformats.org/officeDocument/2006/relationships/image" Target="../media/image40.png"/><Relationship Id="rId2" Type="http://schemas.openxmlformats.org/officeDocument/2006/relationships/image" Target="../media/image23.png"/><Relationship Id="rId16" Type="http://schemas.openxmlformats.org/officeDocument/2006/relationships/customXml" Target="../ink/ink37.xml"/><Relationship Id="rId1" Type="http://schemas.openxmlformats.org/officeDocument/2006/relationships/slideLayout" Target="../slideLayouts/slideLayout18.xml"/><Relationship Id="rId6" Type="http://schemas.openxmlformats.org/officeDocument/2006/relationships/customXml" Target="../ink/ink31.xml"/><Relationship Id="rId11" Type="http://schemas.openxmlformats.org/officeDocument/2006/relationships/customXml" Target="../ink/ink34.xml"/><Relationship Id="rId5" Type="http://schemas.openxmlformats.org/officeDocument/2006/relationships/customXml" Target="../ink/ink30.xml"/><Relationship Id="rId15" Type="http://schemas.openxmlformats.org/officeDocument/2006/relationships/image" Target="../media/image39.png"/><Relationship Id="rId10" Type="http://schemas.openxmlformats.org/officeDocument/2006/relationships/image" Target="../media/image37.png"/><Relationship Id="rId4" Type="http://schemas.openxmlformats.org/officeDocument/2006/relationships/image" Target="../media/image35.png"/><Relationship Id="rId9" Type="http://schemas.openxmlformats.org/officeDocument/2006/relationships/customXml" Target="../ink/ink33.xml"/><Relationship Id="rId14" Type="http://schemas.openxmlformats.org/officeDocument/2006/relationships/customXml" Target="../ink/ink3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1.xml"/><Relationship Id="rId13" Type="http://schemas.openxmlformats.org/officeDocument/2006/relationships/customXml" Target="../ink/ink44.xml"/><Relationship Id="rId18" Type="http://schemas.openxmlformats.org/officeDocument/2006/relationships/customXml" Target="../ink/ink48.xml"/><Relationship Id="rId3" Type="http://schemas.openxmlformats.org/officeDocument/2006/relationships/image" Target="../media/image350.png"/><Relationship Id="rId21" Type="http://schemas.openxmlformats.org/officeDocument/2006/relationships/customXml" Target="../ink/ink50.xml"/><Relationship Id="rId7" Type="http://schemas.openxmlformats.org/officeDocument/2006/relationships/image" Target="../media/image360.png"/><Relationship Id="rId12" Type="http://schemas.openxmlformats.org/officeDocument/2006/relationships/customXml" Target="../ink/ink43.xml"/><Relationship Id="rId17" Type="http://schemas.openxmlformats.org/officeDocument/2006/relationships/customXml" Target="../ink/ink47.xml"/><Relationship Id="rId2" Type="http://schemas.openxmlformats.org/officeDocument/2006/relationships/customXml" Target="../ink/ink38.xml"/><Relationship Id="rId16" Type="http://schemas.openxmlformats.org/officeDocument/2006/relationships/customXml" Target="../ink/ink46.xml"/><Relationship Id="rId20" Type="http://schemas.openxmlformats.org/officeDocument/2006/relationships/customXml" Target="../ink/ink49.xml"/><Relationship Id="rId1" Type="http://schemas.openxmlformats.org/officeDocument/2006/relationships/slideLayout" Target="../slideLayouts/slideLayout18.xml"/><Relationship Id="rId6" Type="http://schemas.openxmlformats.org/officeDocument/2006/relationships/customXml" Target="../ink/ink40.xml"/><Relationship Id="rId11" Type="http://schemas.openxmlformats.org/officeDocument/2006/relationships/image" Target="../media/image380.png"/><Relationship Id="rId24" Type="http://schemas.openxmlformats.org/officeDocument/2006/relationships/image" Target="../media/image42.png"/><Relationship Id="rId5" Type="http://schemas.openxmlformats.org/officeDocument/2006/relationships/image" Target="../media/image14.png"/><Relationship Id="rId15" Type="http://schemas.openxmlformats.org/officeDocument/2006/relationships/image" Target="../media/image390.png"/><Relationship Id="rId23" Type="http://schemas.openxmlformats.org/officeDocument/2006/relationships/customXml" Target="../ink/ink51.xml"/><Relationship Id="rId10" Type="http://schemas.openxmlformats.org/officeDocument/2006/relationships/customXml" Target="../ink/ink42.xml"/><Relationship Id="rId19" Type="http://schemas.openxmlformats.org/officeDocument/2006/relationships/image" Target="../media/image400.png"/><Relationship Id="rId4" Type="http://schemas.openxmlformats.org/officeDocument/2006/relationships/customXml" Target="../ink/ink39.xml"/><Relationship Id="rId9" Type="http://schemas.openxmlformats.org/officeDocument/2006/relationships/image" Target="../media/image370.png"/><Relationship Id="rId14" Type="http://schemas.openxmlformats.org/officeDocument/2006/relationships/customXml" Target="../ink/ink45.xml"/><Relationship Id="rId22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7.xml"/><Relationship Id="rId18" Type="http://schemas.openxmlformats.org/officeDocument/2006/relationships/image" Target="../media/image50.png"/><Relationship Id="rId26" Type="http://schemas.openxmlformats.org/officeDocument/2006/relationships/image" Target="../media/image53.png"/><Relationship Id="rId39" Type="http://schemas.openxmlformats.org/officeDocument/2006/relationships/customXml" Target="../ink/ink72.xml"/><Relationship Id="rId21" Type="http://schemas.openxmlformats.org/officeDocument/2006/relationships/image" Target="../media/image51.png"/><Relationship Id="rId34" Type="http://schemas.openxmlformats.org/officeDocument/2006/relationships/image" Target="../media/image57.png"/><Relationship Id="rId42" Type="http://schemas.openxmlformats.org/officeDocument/2006/relationships/customXml" Target="../ink/ink74.xml"/><Relationship Id="rId7" Type="http://schemas.openxmlformats.org/officeDocument/2006/relationships/customXml" Target="../ink/ink54.xml"/><Relationship Id="rId2" Type="http://schemas.openxmlformats.org/officeDocument/2006/relationships/image" Target="../media/image43.png"/><Relationship Id="rId16" Type="http://schemas.openxmlformats.org/officeDocument/2006/relationships/image" Target="../media/image49.png"/><Relationship Id="rId20" Type="http://schemas.openxmlformats.org/officeDocument/2006/relationships/customXml" Target="../ink/ink61.xml"/><Relationship Id="rId29" Type="http://schemas.openxmlformats.org/officeDocument/2006/relationships/customXml" Target="../ink/ink66.xml"/><Relationship Id="rId41" Type="http://schemas.openxmlformats.org/officeDocument/2006/relationships/image" Target="../media/image5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5.png"/><Relationship Id="rId11" Type="http://schemas.openxmlformats.org/officeDocument/2006/relationships/customXml" Target="../ink/ink56.xml"/><Relationship Id="rId24" Type="http://schemas.openxmlformats.org/officeDocument/2006/relationships/customXml" Target="../ink/ink63.xml"/><Relationship Id="rId32" Type="http://schemas.openxmlformats.org/officeDocument/2006/relationships/image" Target="../media/image56.png"/><Relationship Id="rId37" Type="http://schemas.openxmlformats.org/officeDocument/2006/relationships/image" Target="../media/image58.png"/><Relationship Id="rId40" Type="http://schemas.openxmlformats.org/officeDocument/2006/relationships/customXml" Target="../ink/ink73.xml"/><Relationship Id="rId5" Type="http://schemas.openxmlformats.org/officeDocument/2006/relationships/customXml" Target="../ink/ink53.xml"/><Relationship Id="rId15" Type="http://schemas.openxmlformats.org/officeDocument/2006/relationships/customXml" Target="../ink/ink58.xml"/><Relationship Id="rId23" Type="http://schemas.openxmlformats.org/officeDocument/2006/relationships/image" Target="../media/image52.png"/><Relationship Id="rId28" Type="http://schemas.openxmlformats.org/officeDocument/2006/relationships/image" Target="../media/image54.png"/><Relationship Id="rId36" Type="http://schemas.openxmlformats.org/officeDocument/2006/relationships/customXml" Target="../ink/ink70.xml"/><Relationship Id="rId10" Type="http://schemas.openxmlformats.org/officeDocument/2006/relationships/image" Target="../media/image47.png"/><Relationship Id="rId19" Type="http://schemas.openxmlformats.org/officeDocument/2006/relationships/customXml" Target="../ink/ink60.xml"/><Relationship Id="rId31" Type="http://schemas.openxmlformats.org/officeDocument/2006/relationships/customXml" Target="../ink/ink67.xml"/><Relationship Id="rId4" Type="http://schemas.openxmlformats.org/officeDocument/2006/relationships/image" Target="../media/image44.png"/><Relationship Id="rId9" Type="http://schemas.openxmlformats.org/officeDocument/2006/relationships/customXml" Target="../ink/ink55.xml"/><Relationship Id="rId14" Type="http://schemas.openxmlformats.org/officeDocument/2006/relationships/image" Target="../media/image35.png"/><Relationship Id="rId22" Type="http://schemas.openxmlformats.org/officeDocument/2006/relationships/customXml" Target="../ink/ink62.xml"/><Relationship Id="rId27" Type="http://schemas.openxmlformats.org/officeDocument/2006/relationships/customXml" Target="../ink/ink65.xml"/><Relationship Id="rId30" Type="http://schemas.openxmlformats.org/officeDocument/2006/relationships/image" Target="../media/image55.png"/><Relationship Id="rId35" Type="http://schemas.openxmlformats.org/officeDocument/2006/relationships/customXml" Target="../ink/ink69.xml"/><Relationship Id="rId43" Type="http://schemas.openxmlformats.org/officeDocument/2006/relationships/image" Target="../media/image60.png"/><Relationship Id="rId8" Type="http://schemas.openxmlformats.org/officeDocument/2006/relationships/image" Target="../media/image46.png"/><Relationship Id="rId3" Type="http://schemas.openxmlformats.org/officeDocument/2006/relationships/customXml" Target="../ink/ink52.xml"/><Relationship Id="rId12" Type="http://schemas.openxmlformats.org/officeDocument/2006/relationships/image" Target="../media/image48.png"/><Relationship Id="rId17" Type="http://schemas.openxmlformats.org/officeDocument/2006/relationships/customXml" Target="../ink/ink59.xml"/><Relationship Id="rId25" Type="http://schemas.openxmlformats.org/officeDocument/2006/relationships/customXml" Target="../ink/ink64.xml"/><Relationship Id="rId33" Type="http://schemas.openxmlformats.org/officeDocument/2006/relationships/customXml" Target="../ink/ink68.xml"/><Relationship Id="rId38" Type="http://schemas.openxmlformats.org/officeDocument/2006/relationships/customXml" Target="../ink/ink71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80.xml"/><Relationship Id="rId18" Type="http://schemas.openxmlformats.org/officeDocument/2006/relationships/image" Target="../media/image68.png"/><Relationship Id="rId26" Type="http://schemas.openxmlformats.org/officeDocument/2006/relationships/customXml" Target="../ink/ink87.xml"/><Relationship Id="rId39" Type="http://schemas.openxmlformats.org/officeDocument/2006/relationships/image" Target="../media/image77.png"/><Relationship Id="rId21" Type="http://schemas.openxmlformats.org/officeDocument/2006/relationships/image" Target="../media/image69.png"/><Relationship Id="rId34" Type="http://schemas.openxmlformats.org/officeDocument/2006/relationships/customXml" Target="../ink/ink91.xml"/><Relationship Id="rId7" Type="http://schemas.openxmlformats.org/officeDocument/2006/relationships/customXml" Target="../ink/ink77.xml"/><Relationship Id="rId2" Type="http://schemas.openxmlformats.org/officeDocument/2006/relationships/image" Target="../media/image61.png"/><Relationship Id="rId16" Type="http://schemas.openxmlformats.org/officeDocument/2006/relationships/image" Target="../media/image35.png"/><Relationship Id="rId20" Type="http://schemas.openxmlformats.org/officeDocument/2006/relationships/customXml" Target="../ink/ink84.xml"/><Relationship Id="rId29" Type="http://schemas.openxmlformats.org/officeDocument/2006/relationships/image" Target="../media/image73.png"/><Relationship Id="rId41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3.png"/><Relationship Id="rId11" Type="http://schemas.openxmlformats.org/officeDocument/2006/relationships/customXml" Target="../ink/ink79.xml"/><Relationship Id="rId24" Type="http://schemas.openxmlformats.org/officeDocument/2006/relationships/customXml" Target="../ink/ink86.xml"/><Relationship Id="rId32" Type="http://schemas.openxmlformats.org/officeDocument/2006/relationships/customXml" Target="../ink/ink90.xml"/><Relationship Id="rId37" Type="http://schemas.openxmlformats.org/officeDocument/2006/relationships/customXml" Target="../ink/ink93.xml"/><Relationship Id="rId40" Type="http://schemas.openxmlformats.org/officeDocument/2006/relationships/slide" Target="slide4.xml"/><Relationship Id="rId5" Type="http://schemas.openxmlformats.org/officeDocument/2006/relationships/customXml" Target="../ink/ink76.xml"/><Relationship Id="rId15" Type="http://schemas.openxmlformats.org/officeDocument/2006/relationships/customXml" Target="../ink/ink81.xml"/><Relationship Id="rId23" Type="http://schemas.openxmlformats.org/officeDocument/2006/relationships/image" Target="../media/image70.png"/><Relationship Id="rId28" Type="http://schemas.openxmlformats.org/officeDocument/2006/relationships/customXml" Target="../ink/ink88.xml"/><Relationship Id="rId36" Type="http://schemas.openxmlformats.org/officeDocument/2006/relationships/customXml" Target="../ink/ink92.xml"/><Relationship Id="rId10" Type="http://schemas.openxmlformats.org/officeDocument/2006/relationships/image" Target="../media/image65.png"/><Relationship Id="rId19" Type="http://schemas.openxmlformats.org/officeDocument/2006/relationships/customXml" Target="../ink/ink83.xml"/><Relationship Id="rId31" Type="http://schemas.openxmlformats.org/officeDocument/2006/relationships/image" Target="../media/image74.png"/><Relationship Id="rId4" Type="http://schemas.openxmlformats.org/officeDocument/2006/relationships/image" Target="../media/image62.png"/><Relationship Id="rId9" Type="http://schemas.openxmlformats.org/officeDocument/2006/relationships/customXml" Target="../ink/ink78.xml"/><Relationship Id="rId14" Type="http://schemas.openxmlformats.org/officeDocument/2006/relationships/image" Target="../media/image67.png"/><Relationship Id="rId22" Type="http://schemas.openxmlformats.org/officeDocument/2006/relationships/customXml" Target="../ink/ink85.xml"/><Relationship Id="rId27" Type="http://schemas.openxmlformats.org/officeDocument/2006/relationships/image" Target="../media/image72.png"/><Relationship Id="rId30" Type="http://schemas.openxmlformats.org/officeDocument/2006/relationships/customXml" Target="../ink/ink89.xml"/><Relationship Id="rId35" Type="http://schemas.openxmlformats.org/officeDocument/2006/relationships/image" Target="../media/image76.png"/><Relationship Id="rId8" Type="http://schemas.openxmlformats.org/officeDocument/2006/relationships/image" Target="../media/image64.png"/><Relationship Id="rId3" Type="http://schemas.openxmlformats.org/officeDocument/2006/relationships/customXml" Target="../ink/ink75.xml"/><Relationship Id="rId12" Type="http://schemas.openxmlformats.org/officeDocument/2006/relationships/image" Target="../media/image66.png"/><Relationship Id="rId17" Type="http://schemas.openxmlformats.org/officeDocument/2006/relationships/customXml" Target="../ink/ink82.xml"/><Relationship Id="rId25" Type="http://schemas.openxmlformats.org/officeDocument/2006/relationships/image" Target="../media/image71.png"/><Relationship Id="rId33" Type="http://schemas.openxmlformats.org/officeDocument/2006/relationships/image" Target="../media/image75.png"/><Relationship Id="rId38" Type="http://schemas.openxmlformats.org/officeDocument/2006/relationships/customXml" Target="../ink/ink9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gif"/><Relationship Id="rId2" Type="http://schemas.openxmlformats.org/officeDocument/2006/relationships/image" Target="../media/image79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slide" Target="slide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slide" Target="slide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slide" Target="slide8.xml"/><Relationship Id="rId7" Type="http://schemas.openxmlformats.org/officeDocument/2006/relationships/slide" Target="slide28.xml"/><Relationship Id="rId12" Type="http://schemas.openxmlformats.org/officeDocument/2006/relationships/slide" Target="slide40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21.xml"/><Relationship Id="rId11" Type="http://schemas.openxmlformats.org/officeDocument/2006/relationships/slide" Target="slide39.xml"/><Relationship Id="rId5" Type="http://schemas.openxmlformats.org/officeDocument/2006/relationships/slide" Target="slide20.xml"/><Relationship Id="rId10" Type="http://schemas.openxmlformats.org/officeDocument/2006/relationships/slide" Target="slide37.xml"/><Relationship Id="rId4" Type="http://schemas.openxmlformats.org/officeDocument/2006/relationships/slide" Target="slide14.xml"/><Relationship Id="rId9" Type="http://schemas.openxmlformats.org/officeDocument/2006/relationships/slide" Target="slide3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oge.fipi.ru/os/xmodules/qprint/index.php?proj_guid=DE0E276E497AB3784C3FC4CC20248DC0&amp;theme_guid=DCEBCB19D7DF81424FA402BCA67ABA6C&amp;md=qprint&amp;groupno=60" TargetMode="External"/><Relationship Id="rId2" Type="http://schemas.openxmlformats.org/officeDocument/2006/relationships/hyperlink" Target="https://oge.sdamgia.ru/test?category_id=29&amp;filter=al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customXml" Target="../ink/ink5.xml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18.xml"/><Relationship Id="rId6" Type="http://schemas.openxmlformats.org/officeDocument/2006/relationships/customXml" Target="../ink/ink4.xml"/><Relationship Id="rId5" Type="http://schemas.openxmlformats.org/officeDocument/2006/relationships/image" Target="../media/image5.png"/><Relationship Id="rId4" Type="http://schemas.openxmlformats.org/officeDocument/2006/relationships/customXml" Target="../ink/ink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7C109B-9BFF-7AC6-97FB-D007B7D75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>
        <mc:Choice xmlns:psuz="http://schemas.microsoft.com/office/powerpoint/2016/summaryzoom" Requires="psuz">
          <p:graphicFrame>
            <p:nvGraphicFramePr>
              <p:cNvPr id="5" name="Интерактивное оглавление 4">
                <a:extLst>
                  <a:ext uri="{FF2B5EF4-FFF2-40B4-BE49-F238E27FC236}">
                    <a16:creationId xmlns:a16="http://schemas.microsoft.com/office/drawing/2014/main" id="{C54CDE8A-D7AA-7AFB-2681-415603EB5A3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30946386"/>
                  </p:ext>
                </p:extLst>
              </p:nvPr>
            </p:nvGraphicFramePr>
            <p:xfrm>
              <a:off x="914400" y="2366963"/>
              <a:ext cx="10363200" cy="3424237"/>
            </p:xfrm>
            <a:graphic>
              <a:graphicData uri="http://schemas.microsoft.com/office/powerpoint/2016/summaryzoom">
                <psuz:summaryZm>
                  <psuz:summaryZmObj sectionId="{A95B0CD6-CEAA-442D-878A-1BFBCC3E3452}">
                    <psuz:zmPr id="{8B113981-6BFE-4280-BEEE-4FDEE089945C}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442211" y="171212"/>
                          <a:ext cx="5478779" cy="308181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gridLayout/>
                </psuz:summaryZm>
              </a:graphicData>
            </a:graphic>
          </p:graphicFrame>
        </mc:Choice>
        <mc:Fallback>
          <p:grpSp>
            <p:nvGrpSpPr>
              <p:cNvPr id="5" name="Интерактивное оглавление 4">
                <a:extLst>
                  <a:ext uri="{FF2B5EF4-FFF2-40B4-BE49-F238E27FC236}">
                    <a16:creationId xmlns:a16="http://schemas.microsoft.com/office/drawing/2014/main" id="{C54CDE8A-D7AA-7AFB-2681-415603EB5A34}"/>
                  </a:ext>
                </a:extLst>
              </p:cNvPr>
              <p:cNvGrpSpPr>
                <a:grpSpLocks noGrp="1" noUngrp="1" noRot="1" noChangeAspect="1" noMove="1" noResize="1"/>
              </p:cNvGrpSpPr>
              <p:nvPr/>
            </p:nvGrpSpPr>
            <p:grpSpPr>
              <a:xfrm>
                <a:off x="914400" y="2366963"/>
                <a:ext cx="10363200" cy="3424237"/>
                <a:chOff x="914400" y="2366963"/>
                <a:chExt cx="10363200" cy="3424237"/>
              </a:xfrm>
            </p:grpSpPr>
            <p:pic>
              <p:nvPicPr>
                <p:cNvPr id="3" name="Рисунок 3">
                  <a:hlinkClick r:id="rId3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356611" y="2538175"/>
                  <a:ext cx="5478779" cy="3081813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</p:grpSp>
        </mc:Fallback>
      </mc:AlternateContent>
    </p:spTree>
    <p:extLst>
      <p:ext uri="{BB962C8B-B14F-4D97-AF65-F5344CB8AC3E}">
        <p14:creationId xmlns:p14="http://schemas.microsoft.com/office/powerpoint/2010/main" val="89770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F64DDC-FFC7-E991-02C6-5002CCBE3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4ABA124A-BD78-BF73-DE35-74693479B6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3775" y="618517"/>
                <a:ext cx="10364452" cy="5697442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 algn="l">
                  <a:buNone/>
                </a:pPr>
                <a:r>
                  <a:rPr lang="ru-RU" sz="2900" b="0" i="0" dirty="0">
                    <a:solidFill>
                      <a:srgbClr val="323232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ru-RU" sz="2600" b="0" i="0" dirty="0">
                    <a:solidFill>
                      <a:srgbClr val="323232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В точке    пересечения   диагоналей   </a:t>
                </a:r>
                <a:r>
                  <a:rPr lang="en-US" sz="2600" b="0" i="1" dirty="0">
                    <a:solidFill>
                      <a:srgbClr val="323232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2600" b="0" i="0" dirty="0">
                    <a:solidFill>
                      <a:srgbClr val="323232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  </a:t>
                </a:r>
                <a:r>
                  <a:rPr lang="ru-RU" sz="2600" b="0" i="0" dirty="0">
                    <a:solidFill>
                      <a:srgbClr val="323232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образуются   равные вертикальные углы   ∠</a:t>
                </a:r>
                <a:r>
                  <a:rPr lang="en-US" sz="2600" b="0" i="1" dirty="0">
                    <a:solidFill>
                      <a:srgbClr val="323232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AOD</a:t>
                </a:r>
                <a:r>
                  <a:rPr lang="en-US" sz="2600" b="0" i="0" dirty="0">
                    <a:solidFill>
                      <a:srgbClr val="323232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=∠</a:t>
                </a:r>
                <a:r>
                  <a:rPr lang="en-US" sz="2600" b="0" i="1" dirty="0">
                    <a:solidFill>
                      <a:srgbClr val="323232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BOC</a:t>
                </a:r>
                <a:r>
                  <a:rPr lang="en-US" sz="2600" b="0" i="0" dirty="0">
                    <a:solidFill>
                      <a:srgbClr val="323232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;</a:t>
                </a:r>
                <a:r>
                  <a:rPr lang="ru-RU" sz="2600" b="0" i="0" dirty="0">
                    <a:solidFill>
                      <a:srgbClr val="323232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0" i="0" dirty="0">
                    <a:solidFill>
                      <a:srgbClr val="323232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∠</a:t>
                </a:r>
                <a:r>
                  <a:rPr lang="en-US" sz="2600" b="0" i="1" dirty="0">
                    <a:solidFill>
                      <a:srgbClr val="323232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AOB</a:t>
                </a:r>
                <a:r>
                  <a:rPr lang="en-US" sz="2600" b="0" i="0" dirty="0">
                    <a:solidFill>
                      <a:srgbClr val="323232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=∠</a:t>
                </a:r>
                <a:r>
                  <a:rPr lang="en-US" sz="2600" b="0" i="1" dirty="0">
                    <a:solidFill>
                      <a:srgbClr val="323232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COD</a:t>
                </a:r>
                <a:r>
                  <a:rPr lang="en-US" sz="2600" b="0" i="0" dirty="0">
                    <a:solidFill>
                      <a:srgbClr val="323232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.</a:t>
                </a:r>
              </a:p>
              <a:p>
                <a:pPr marL="0" indent="0" algn="l">
                  <a:buNone/>
                </a:pPr>
                <a:r>
                  <a:rPr lang="ru-RU" sz="2600" b="0" i="0" dirty="0">
                    <a:solidFill>
                      <a:srgbClr val="323232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   Диагонали параллелограмма делятся точкой пересечения пополам   </a:t>
                </a:r>
                <a:r>
                  <a:rPr lang="en-US" sz="2600" b="0" i="1" dirty="0">
                    <a:solidFill>
                      <a:srgbClr val="323232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AO</a:t>
                </a:r>
                <a:r>
                  <a:rPr lang="en-US" sz="2600" b="0" i="0" dirty="0">
                    <a:solidFill>
                      <a:srgbClr val="323232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600" b="0" i="1" dirty="0">
                    <a:solidFill>
                      <a:srgbClr val="323232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OC</a:t>
                </a:r>
                <a:r>
                  <a:rPr lang="en-US" sz="2600" b="0" i="0" dirty="0">
                    <a:solidFill>
                      <a:srgbClr val="323232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=​ 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0" i="1" dirty="0" smtClean="0">
                            <a:solidFill>
                              <a:srgbClr val="323232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0" dirty="0" smtClean="0">
                            <a:solidFill>
                              <a:srgbClr val="323232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𝐴𝐶</m:t>
                        </m:r>
                      </m:num>
                      <m:den>
                        <m:r>
                          <a:rPr lang="en-US" sz="2600" b="0" i="0" dirty="0" smtClean="0">
                            <a:solidFill>
                              <a:srgbClr val="323232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600" b="0" i="0" dirty="0">
                    <a:solidFill>
                      <a:srgbClr val="323232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   ,   </a:t>
                </a:r>
                <a:r>
                  <a:rPr lang="en-US" sz="2600" b="0" i="1" dirty="0">
                    <a:solidFill>
                      <a:srgbClr val="323232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</a:t>
                </a:r>
                <a:r>
                  <a:rPr lang="en-US" sz="2600" b="0" i="0" dirty="0">
                    <a:solidFill>
                      <a:srgbClr val="323232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600" b="0" i="1" dirty="0">
                    <a:solidFill>
                      <a:srgbClr val="323232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OD</a:t>
                </a:r>
                <a:r>
                  <a:rPr lang="en-US" sz="2600" b="0" i="0" dirty="0">
                    <a:solidFill>
                      <a:srgbClr val="323232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2600" b="0" i="0" dirty="0">
                    <a:solidFill>
                      <a:srgbClr val="323232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0" i="1" smtClean="0">
                            <a:solidFill>
                              <a:srgbClr val="323232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0" smtClean="0">
                            <a:solidFill>
                              <a:srgbClr val="323232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𝐵𝐷</m:t>
                        </m:r>
                      </m:num>
                      <m:den>
                        <m:r>
                          <a:rPr lang="en-US" sz="2600" b="0" i="0" smtClean="0">
                            <a:solidFill>
                              <a:srgbClr val="323232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600" b="0" i="0" dirty="0">
                    <a:solidFill>
                      <a:srgbClr val="323232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​ .</a:t>
                </a:r>
              </a:p>
              <a:p>
                <a:pPr marL="0" indent="0">
                  <a:buNone/>
                </a:pPr>
                <a:r>
                  <a:rPr lang="ru-RU" sz="2600" dirty="0">
                    <a:solidFill>
                      <a:srgbClr val="323232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</a:t>
                </a:r>
                <a:r>
                  <a:rPr lang="ru-RU" sz="2600" b="1" i="1" dirty="0">
                    <a:solidFill>
                      <a:srgbClr val="323232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Формулы  Диагоналей:</a:t>
                </a:r>
                <a:r>
                  <a:rPr lang="ru-RU" sz="2600" b="1" i="0" dirty="0">
                    <a:solidFill>
                      <a:srgbClr val="323232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   </a:t>
                </a:r>
                <a:r>
                  <a:rPr lang="en-US" sz="2600" b="0" i="0" dirty="0">
                    <a:solidFill>
                      <a:srgbClr val="323232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ru-RU" sz="2600" b="0" i="0" dirty="0">
                    <a:solidFill>
                      <a:srgbClr val="323232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–острый угол</a:t>
                </a:r>
                <a:r>
                  <a:rPr lang="ru-RU" sz="2600" dirty="0">
                    <a:solidFill>
                      <a:srgbClr val="32323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 𝑎;𝑏</a:t>
                </a:r>
                <a:r>
                  <a:rPr lang="en-US" sz="2600" dirty="0">
                    <a:solidFill>
                      <a:srgbClr val="32323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</a:t>
                </a:r>
                <a:r>
                  <a:rPr lang="ru-RU" sz="2600" dirty="0">
                    <a:solidFill>
                      <a:srgbClr val="32323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смежные стороны,  </a:t>
                </a:r>
                <a:r>
                  <a:rPr lang="ru-RU" sz="2600" b="0" i="0" dirty="0">
                    <a:solidFill>
                      <a:srgbClr val="323232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большая  диагональ:  </a:t>
                </a:r>
                <a14:m>
                  <m:oMath xmlns:m="http://schemas.openxmlformats.org/officeDocument/2006/math">
                    <m:r>
                      <a:rPr lang="ru-RU" sz="2600" i="1">
                        <a:solidFill>
                          <a:srgbClr val="32323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ru-RU" sz="2600" i="1">
                            <a:solidFill>
                              <a:srgbClr val="32323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600" i="1">
                            <a:solidFill>
                              <a:srgbClr val="32323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ru-RU" sz="2600" i="1">
                            <a:solidFill>
                              <a:srgbClr val="32323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600" i="1">
                        <a:solidFill>
                          <a:srgbClr val="32323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2600" i="1">
                            <a:solidFill>
                              <a:srgbClr val="32323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600" i="1">
                            <a:solidFill>
                              <a:srgbClr val="32323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ru-RU" sz="2600" i="1">
                            <a:solidFill>
                              <a:srgbClr val="32323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600" i="1">
                        <a:solidFill>
                          <a:srgbClr val="323232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ru-RU" sz="2600" i="1">
                            <a:solidFill>
                              <a:srgbClr val="32323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600" i="1">
                            <a:solidFill>
                              <a:srgbClr val="32323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ru-RU" sz="2600" i="1">
                            <a:solidFill>
                              <a:srgbClr val="32323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600" b="0" i="1" smtClean="0">
                        <a:solidFill>
                          <a:srgbClr val="32323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2600" i="1">
                        <a:solidFill>
                          <a:srgbClr val="323232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ru-RU" sz="2600" i="1">
                        <a:solidFill>
                          <a:srgbClr val="323232"/>
                        </a:solidFill>
                        <a:latin typeface="Cambria Math" panose="02040503050406030204" pitchFamily="18" charset="0"/>
                      </a:rPr>
                      <m:t>𝑎𝑏</m:t>
                    </m:r>
                    <m:func>
                      <m:funcPr>
                        <m:ctrlPr>
                          <a:rPr lang="ru-RU" sz="2600" i="1">
                            <a:solidFill>
                              <a:srgbClr val="323232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600" i="1">
                            <a:solidFill>
                              <a:srgbClr val="323232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ru-RU" sz="2600" i="1">
                            <a:solidFill>
                              <a:srgbClr val="32323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</m:oMath>
                </a14:m>
                <a:r>
                  <a:rPr lang="en-US" sz="2600" b="0" i="0" dirty="0">
                    <a:solidFill>
                      <a:srgbClr val="323232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;      </a:t>
                </a:r>
                <a:endParaRPr lang="ru-RU" sz="2600" b="0" i="0" dirty="0">
                  <a:solidFill>
                    <a:srgbClr val="323232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2600" b="0" i="0" dirty="0">
                    <a:solidFill>
                      <a:srgbClr val="323232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меньшая  диагональ:    </a:t>
                </a:r>
                <a14:m>
                  <m:oMath xmlns:m="http://schemas.openxmlformats.org/officeDocument/2006/math">
                    <m:r>
                      <a:rPr lang="ru-RU" sz="2600" i="1">
                        <a:latin typeface="Cambria Math" panose="02040503050406030204" pitchFamily="18" charset="0"/>
                      </a:rPr>
                      <m:t>𝐵</m:t>
                    </m:r>
                    <m:sSup>
                      <m:sSupPr>
                        <m:ctrlPr>
                          <a:rPr lang="ru-RU" sz="26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6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ru-RU" sz="2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26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ru-RU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6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ru-RU" sz="26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6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ru-RU" sz="2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600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ru-RU" sz="2600" i="1">
                        <a:latin typeface="Cambria Math" panose="02040503050406030204" pitchFamily="18" charset="0"/>
                      </a:rPr>
                      <m:t>𝑎𝑏</m:t>
                    </m:r>
                    <m:func>
                      <m:funcPr>
                        <m:ctrlPr>
                          <a:rPr lang="ru-RU" sz="2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600" i="1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ru-RU" sz="26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</m:oMath>
                </a14:m>
                <a:r>
                  <a:rPr lang="ru-RU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600" b="0" i="0" dirty="0">
                  <a:solidFill>
                    <a:srgbClr val="323232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l">
                  <a:buNone/>
                </a:pPr>
                <a:r>
                  <a:rPr lang="ru-RU" sz="2600" dirty="0">
                    <a:solidFill>
                      <a:srgbClr val="323232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8.</a:t>
                </a:r>
                <a:r>
                  <a:rPr lang="ru-RU" sz="2600" b="1" i="1" dirty="0">
                    <a:solidFill>
                      <a:srgbClr val="323232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Теорема:</a:t>
                </a:r>
                <a:r>
                  <a:rPr lang="ru-RU" sz="2600" b="0" i="0" dirty="0">
                    <a:solidFill>
                      <a:srgbClr val="323232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Сумма квадратов диагоналей параллелограмма           равна удвоенной сумме квадратов его сторон :</a:t>
                </a:r>
              </a:p>
              <a:p>
                <a:pPr marL="0" indent="0" algn="l">
                  <a:buNone/>
                </a:pPr>
                <a:r>
                  <a:rPr lang="ru-RU" sz="2600" dirty="0">
                    <a:solidFill>
                      <a:srgbClr val="32323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endParaRPr lang="ru-RU" sz="2600" b="0" i="0" dirty="0">
                  <a:solidFill>
                    <a:srgbClr val="323232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2600" b="0" i="0" dirty="0">
                    <a:solidFill>
                      <a:srgbClr val="323232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9.  </a:t>
                </a:r>
                <a:r>
                  <a:rPr lang="en-US" sz="2600" b="0" i="0" dirty="0">
                    <a:solidFill>
                      <a:srgbClr val="323232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ru-RU" sz="2600" b="0" i="0" dirty="0">
                    <a:solidFill>
                      <a:srgbClr val="323232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параллелограмм можно разрезать и собрать прямоугольник.      </a:t>
                </a:r>
                <a:r>
                  <a:rPr lang="ru-RU" sz="2600" dirty="0">
                    <a:solidFill>
                      <a:srgbClr val="32323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Диагональ делит параллелограмм на два равных треугольника. Площадь параллелограмма равна двум площадям треугольника.</a:t>
                </a:r>
                <a:endParaRPr lang="ru-RU" sz="2600" b="0" i="0" dirty="0">
                  <a:solidFill>
                    <a:srgbClr val="323232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4ABA124A-BD78-BF73-DE35-74693479B6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75" y="618517"/>
                <a:ext cx="10364452" cy="5697442"/>
              </a:xfrm>
              <a:blipFill>
                <a:blip r:embed="rId2"/>
                <a:stretch>
                  <a:fillRect l="-765" t="-6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16EB748-C435-013E-7463-F0E1AD677EA6}"/>
                  </a:ext>
                </a:extLst>
              </p:cNvPr>
              <p:cNvSpPr txBox="1"/>
              <p:nvPr/>
            </p:nvSpPr>
            <p:spPr>
              <a:xfrm>
                <a:off x="7984503" y="3849828"/>
                <a:ext cx="272568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𝐵</m:t>
                      </m:r>
                      <m:sSup>
                        <m:sSup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i="0">
                          <a:latin typeface="Cambria Math" panose="02040503050406030204" pitchFamily="18" charset="0"/>
                        </a:rPr>
                        <m:t>=2⋅</m:t>
                      </m:r>
                      <m:d>
                        <m:d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16EB748-C435-013E-7463-F0E1AD677E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4503" y="3849828"/>
                <a:ext cx="2725683" cy="276999"/>
              </a:xfrm>
              <a:prstGeom prst="rect">
                <a:avLst/>
              </a:prstGeom>
              <a:blipFill>
                <a:blip r:embed="rId3"/>
                <a:stretch>
                  <a:fillRect l="-1566" t="-2222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7066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C9DD42-40F0-0937-854A-678D703B3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3" name="Объект 12" descr="Изображение выглядит как линия, треугольник, График&#10;&#10;Автоматически созданное описание">
            <a:extLst>
              <a:ext uri="{FF2B5EF4-FFF2-40B4-BE49-F238E27FC236}">
                <a16:creationId xmlns:a16="http://schemas.microsoft.com/office/drawing/2014/main" id="{5BF7B4B2-9B26-9417-E86B-C2CBAF95956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03" y="618516"/>
            <a:ext cx="5426698" cy="5452345"/>
          </a:xfrm>
        </p:spPr>
      </p:pic>
      <p:pic>
        <p:nvPicPr>
          <p:cNvPr id="15" name="Объект 14" descr="Изображение выглядит как текст, снимок экрана, диаграмма, линия&#10;&#10;Автоматически созданное описание">
            <a:extLst>
              <a:ext uri="{FF2B5EF4-FFF2-40B4-BE49-F238E27FC236}">
                <a16:creationId xmlns:a16="http://schemas.microsoft.com/office/drawing/2014/main" id="{813703C2-86E0-0A70-B625-43E64B8F02FB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618516"/>
            <a:ext cx="5545318" cy="5452345"/>
          </a:xfrm>
        </p:spPr>
      </p:pic>
    </p:spTree>
    <p:extLst>
      <p:ext uri="{BB962C8B-B14F-4D97-AF65-F5344CB8AC3E}">
        <p14:creationId xmlns:p14="http://schemas.microsoft.com/office/powerpoint/2010/main" val="1015279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4425AED-D0FF-2164-8BA6-4E288C9B0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 descr="Изображение выглядит как линия, снимок экрана, диаграмма, текст">
            <a:extLst>
              <a:ext uri="{FF2B5EF4-FFF2-40B4-BE49-F238E27FC236}">
                <a16:creationId xmlns:a16="http://schemas.microsoft.com/office/drawing/2014/main" id="{EC6759D8-F79C-3917-002E-F7BB2F60E6C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4" y="755375"/>
            <a:ext cx="10364451" cy="5685182"/>
          </a:xfrm>
        </p:spPr>
      </p:pic>
    </p:spTree>
    <p:extLst>
      <p:ext uri="{BB962C8B-B14F-4D97-AF65-F5344CB8AC3E}">
        <p14:creationId xmlns:p14="http://schemas.microsoft.com/office/powerpoint/2010/main" val="3205122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C16783-4E0C-F179-8E76-D06E5E4AF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0" dirty="0">
                <a:solidFill>
                  <a:srgbClr val="323232"/>
                </a:solidFill>
                <a:effectLst/>
                <a:latin typeface="Manrope"/>
              </a:rPr>
              <a:t>Площадь   параллелограмма:</a:t>
            </a:r>
            <a:r>
              <a:rPr lang="ru-RU" b="0" i="0" dirty="0">
                <a:solidFill>
                  <a:srgbClr val="323232"/>
                </a:solidFill>
                <a:effectLst/>
                <a:latin typeface="Manrope"/>
              </a:rPr>
              <a:t>       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CF6F94CE-474F-6D59-98BD-50F959A76E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ru-RU" b="1" i="1" dirty="0">
                    <a:solidFill>
                      <a:srgbClr val="323232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любая высота</a:t>
                </a:r>
                <a:r>
                  <a:rPr lang="ru-RU" b="1" i="0" dirty="0">
                    <a:solidFill>
                      <a:srgbClr val="323232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ru-RU" b="0" i="0" dirty="0">
                    <a:solidFill>
                      <a:srgbClr val="323232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:</a:t>
                </a:r>
                <a:r>
                  <a:rPr lang="en-US" b="0" i="0" dirty="0">
                    <a:solidFill>
                      <a:srgbClr val="323232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       </a:t>
                </a:r>
              </a:p>
              <a:p>
                <a:r>
                  <a:rPr lang="ru-RU" b="1" i="1" dirty="0">
                    <a:solidFill>
                      <a:srgbClr val="323232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через синус:</a:t>
                </a:r>
                <a:r>
                  <a:rPr lang="ru-RU" b="1" i="0" dirty="0">
                    <a:solidFill>
                      <a:srgbClr val="323232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ru-RU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ru-RU" i="0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i="1" dirty="0">
                        <a:latin typeface="Cambria Math" panose="02040503050406030204" pitchFamily="18" charset="0"/>
                      </a:rPr>
                      <m:t>𝑎𝑏</m:t>
                    </m:r>
                    <m:func>
                      <m:funcPr>
                        <m:ctrlPr>
                          <a:rPr lang="ru-RU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i="0" dirty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ru-RU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func>
                  </m:oMath>
                </a14:m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CF6F94CE-474F-6D59-98BD-50F959A76E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0C3CECF-D677-310F-6210-654D31B481DB}"/>
                  </a:ext>
                </a:extLst>
              </p:cNvPr>
              <p:cNvSpPr txBox="1"/>
              <p:nvPr/>
            </p:nvSpPr>
            <p:spPr>
              <a:xfrm>
                <a:off x="3695308" y="2474534"/>
                <a:ext cx="102874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ru-RU" sz="2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0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ru-RU" sz="2000" i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ru-RU" sz="2000" i="1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0C3CECF-D677-310F-6210-654D31B481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5308" y="2474534"/>
                <a:ext cx="1028743" cy="307777"/>
              </a:xfrm>
              <a:prstGeom prst="rect">
                <a:avLst/>
              </a:prstGeom>
              <a:blipFill>
                <a:blip r:embed="rId3"/>
                <a:stretch>
                  <a:fillRect l="-4142" r="-4142"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Блок-схема: данные 13">
            <a:extLst>
              <a:ext uri="{FF2B5EF4-FFF2-40B4-BE49-F238E27FC236}">
                <a16:creationId xmlns:a16="http://schemas.microsoft.com/office/drawing/2014/main" id="{60593A3E-1875-061F-BB61-EBF954AA500A}"/>
              </a:ext>
            </a:extLst>
          </p:cNvPr>
          <p:cNvSpPr/>
          <p:nvPr/>
        </p:nvSpPr>
        <p:spPr>
          <a:xfrm>
            <a:off x="4590854" y="3429000"/>
            <a:ext cx="5194169" cy="2245936"/>
          </a:xfrm>
          <a:prstGeom prst="flowChartInputOutp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486EC70F-8EBE-63B3-00CA-6AF452301F1D}"/>
              </a:ext>
            </a:extLst>
          </p:cNvPr>
          <p:cNvCxnSpPr/>
          <p:nvPr/>
        </p:nvCxnSpPr>
        <p:spPr>
          <a:xfrm>
            <a:off x="5619597" y="3429000"/>
            <a:ext cx="0" cy="226479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3" name="Рукописный ввод 22">
                <a:extLst>
                  <a:ext uri="{FF2B5EF4-FFF2-40B4-BE49-F238E27FC236}">
                    <a16:creationId xmlns:a16="http://schemas.microsoft.com/office/drawing/2014/main" id="{9DE3D464-81B1-3D3F-7B2D-667C1EFA3947}"/>
                  </a:ext>
                </a:extLst>
              </p14:cNvPr>
              <p14:cNvContentPartPr/>
              <p14:nvPr/>
            </p14:nvContentPartPr>
            <p14:xfrm>
              <a:off x="4722473" y="5409212"/>
              <a:ext cx="160200" cy="252360"/>
            </p14:xfrm>
          </p:contentPart>
        </mc:Choice>
        <mc:Fallback xmlns="">
          <p:pic>
            <p:nvPicPr>
              <p:cNvPr id="23" name="Рукописный ввод 22">
                <a:extLst>
                  <a:ext uri="{FF2B5EF4-FFF2-40B4-BE49-F238E27FC236}">
                    <a16:creationId xmlns:a16="http://schemas.microsoft.com/office/drawing/2014/main" id="{9DE3D464-81B1-3D3F-7B2D-667C1EFA394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13473" y="5400212"/>
                <a:ext cx="177840" cy="270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8B204637-CE0E-A848-80DE-877D9C5632E2}"/>
              </a:ext>
            </a:extLst>
          </p:cNvPr>
          <p:cNvGrpSpPr/>
          <p:nvPr/>
        </p:nvGrpSpPr>
        <p:grpSpPr>
          <a:xfrm>
            <a:off x="4222073" y="5660852"/>
            <a:ext cx="213840" cy="294480"/>
            <a:chOff x="4222073" y="5660852"/>
            <a:chExt cx="213840" cy="29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4" name="Рукописный ввод 23">
                  <a:extLst>
                    <a:ext uri="{FF2B5EF4-FFF2-40B4-BE49-F238E27FC236}">
                      <a16:creationId xmlns:a16="http://schemas.microsoft.com/office/drawing/2014/main" id="{F842DA13-44A7-D14B-20D7-47AFACB97119}"/>
                    </a:ext>
                  </a:extLst>
                </p14:cNvPr>
                <p14:cNvContentPartPr/>
                <p14:nvPr/>
              </p14:nvContentPartPr>
              <p14:xfrm>
                <a:off x="4373633" y="5684252"/>
                <a:ext cx="360" cy="360"/>
              </p14:xfrm>
            </p:contentPart>
          </mc:Choice>
          <mc:Fallback xmlns="">
            <p:pic>
              <p:nvPicPr>
                <p:cNvPr id="24" name="Рукописный ввод 23">
                  <a:extLst>
                    <a:ext uri="{FF2B5EF4-FFF2-40B4-BE49-F238E27FC236}">
                      <a16:creationId xmlns:a16="http://schemas.microsoft.com/office/drawing/2014/main" id="{F842DA13-44A7-D14B-20D7-47AFACB9711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364993" y="567525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5" name="Рукописный ввод 24">
                  <a:extLst>
                    <a:ext uri="{FF2B5EF4-FFF2-40B4-BE49-F238E27FC236}">
                      <a16:creationId xmlns:a16="http://schemas.microsoft.com/office/drawing/2014/main" id="{481B55EB-7B1D-BCA0-C65D-853D0720EB9F}"/>
                    </a:ext>
                  </a:extLst>
                </p14:cNvPr>
                <p14:cNvContentPartPr/>
                <p14:nvPr/>
              </p14:nvContentPartPr>
              <p14:xfrm>
                <a:off x="4222073" y="5660852"/>
                <a:ext cx="213840" cy="294480"/>
              </p14:xfrm>
            </p:contentPart>
          </mc:Choice>
          <mc:Fallback xmlns="">
            <p:pic>
              <p:nvPicPr>
                <p:cNvPr id="25" name="Рукописный ввод 24">
                  <a:extLst>
                    <a:ext uri="{FF2B5EF4-FFF2-40B4-BE49-F238E27FC236}">
                      <a16:creationId xmlns:a16="http://schemas.microsoft.com/office/drawing/2014/main" id="{481B55EB-7B1D-BCA0-C65D-853D0720EB9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213073" y="5651852"/>
                  <a:ext cx="231480" cy="31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5CBE9401-53BD-2F94-7263-52DA368B50F4}"/>
              </a:ext>
            </a:extLst>
          </p:cNvPr>
          <p:cNvGrpSpPr/>
          <p:nvPr/>
        </p:nvGrpSpPr>
        <p:grpSpPr>
          <a:xfrm>
            <a:off x="6384593" y="5873252"/>
            <a:ext cx="398160" cy="223920"/>
            <a:chOff x="6384593" y="5873252"/>
            <a:chExt cx="398160" cy="22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7" name="Рукописный ввод 26">
                  <a:extLst>
                    <a:ext uri="{FF2B5EF4-FFF2-40B4-BE49-F238E27FC236}">
                      <a16:creationId xmlns:a16="http://schemas.microsoft.com/office/drawing/2014/main" id="{B198CAE1-4924-0C0A-2983-3E075B282DFB}"/>
                    </a:ext>
                  </a:extLst>
                </p14:cNvPr>
                <p14:cNvContentPartPr/>
                <p14:nvPr/>
              </p14:nvContentPartPr>
              <p14:xfrm>
                <a:off x="6435713" y="5873252"/>
                <a:ext cx="172080" cy="47520"/>
              </p14:xfrm>
            </p:contentPart>
          </mc:Choice>
          <mc:Fallback xmlns="">
            <p:pic>
              <p:nvPicPr>
                <p:cNvPr id="27" name="Рукописный ввод 26">
                  <a:extLst>
                    <a:ext uri="{FF2B5EF4-FFF2-40B4-BE49-F238E27FC236}">
                      <a16:creationId xmlns:a16="http://schemas.microsoft.com/office/drawing/2014/main" id="{B198CAE1-4924-0C0A-2983-3E075B282DF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427073" y="5864252"/>
                  <a:ext cx="1897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8" name="Рукописный ввод 27">
                  <a:extLst>
                    <a:ext uri="{FF2B5EF4-FFF2-40B4-BE49-F238E27FC236}">
                      <a16:creationId xmlns:a16="http://schemas.microsoft.com/office/drawing/2014/main" id="{EECD7E9A-35EE-2572-E896-AC79A93B47CC}"/>
                    </a:ext>
                  </a:extLst>
                </p14:cNvPr>
                <p14:cNvContentPartPr/>
                <p14:nvPr/>
              </p14:nvContentPartPr>
              <p14:xfrm>
                <a:off x="6384593" y="5894492"/>
                <a:ext cx="398160" cy="202680"/>
              </p14:xfrm>
            </p:contentPart>
          </mc:Choice>
          <mc:Fallback xmlns="">
            <p:pic>
              <p:nvPicPr>
                <p:cNvPr id="28" name="Рукописный ввод 27">
                  <a:extLst>
                    <a:ext uri="{FF2B5EF4-FFF2-40B4-BE49-F238E27FC236}">
                      <a16:creationId xmlns:a16="http://schemas.microsoft.com/office/drawing/2014/main" id="{EECD7E9A-35EE-2572-E896-AC79A93B47C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375593" y="5885852"/>
                  <a:ext cx="415800" cy="22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0" name="Рукописный ввод 29">
                <a:extLst>
                  <a:ext uri="{FF2B5EF4-FFF2-40B4-BE49-F238E27FC236}">
                    <a16:creationId xmlns:a16="http://schemas.microsoft.com/office/drawing/2014/main" id="{D9316796-810A-D11C-2EFC-38E8B668E3B5}"/>
                  </a:ext>
                </a:extLst>
              </p14:cNvPr>
              <p14:cNvContentPartPr/>
              <p14:nvPr/>
            </p14:nvContentPartPr>
            <p14:xfrm>
              <a:off x="4664873" y="4112492"/>
              <a:ext cx="173520" cy="507240"/>
            </p14:xfrm>
          </p:contentPart>
        </mc:Choice>
        <mc:Fallback xmlns="">
          <p:pic>
            <p:nvPicPr>
              <p:cNvPr id="30" name="Рукописный ввод 29">
                <a:extLst>
                  <a:ext uri="{FF2B5EF4-FFF2-40B4-BE49-F238E27FC236}">
                    <a16:creationId xmlns:a16="http://schemas.microsoft.com/office/drawing/2014/main" id="{D9316796-810A-D11C-2EFC-38E8B668E3B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656233" y="4103852"/>
                <a:ext cx="191160" cy="524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D33E08C8-071A-A4D2-82F4-F189AF83E322}"/>
              </a:ext>
            </a:extLst>
          </p:cNvPr>
          <p:cNvGrpSpPr/>
          <p:nvPr/>
        </p:nvGrpSpPr>
        <p:grpSpPr>
          <a:xfrm>
            <a:off x="5725073" y="4307612"/>
            <a:ext cx="215640" cy="396720"/>
            <a:chOff x="5725073" y="4307612"/>
            <a:chExt cx="215640" cy="39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1" name="Рукописный ввод 30">
                  <a:extLst>
                    <a:ext uri="{FF2B5EF4-FFF2-40B4-BE49-F238E27FC236}">
                      <a16:creationId xmlns:a16="http://schemas.microsoft.com/office/drawing/2014/main" id="{F754C420-C261-4174-B362-A644CBBEE50B}"/>
                    </a:ext>
                  </a:extLst>
                </p14:cNvPr>
                <p14:cNvContentPartPr/>
                <p14:nvPr/>
              </p14:nvContentPartPr>
              <p14:xfrm>
                <a:off x="5825513" y="4307612"/>
                <a:ext cx="360" cy="360"/>
              </p14:xfrm>
            </p:contentPart>
          </mc:Choice>
          <mc:Fallback xmlns="">
            <p:pic>
              <p:nvPicPr>
                <p:cNvPr id="31" name="Рукописный ввод 30">
                  <a:extLst>
                    <a:ext uri="{FF2B5EF4-FFF2-40B4-BE49-F238E27FC236}">
                      <a16:creationId xmlns:a16="http://schemas.microsoft.com/office/drawing/2014/main" id="{F754C420-C261-4174-B362-A644CBBEE50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816873" y="429861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2" name="Рукописный ввод 31">
                  <a:extLst>
                    <a:ext uri="{FF2B5EF4-FFF2-40B4-BE49-F238E27FC236}">
                      <a16:creationId xmlns:a16="http://schemas.microsoft.com/office/drawing/2014/main" id="{1D504AA7-9274-483B-89DD-C41852745B35}"/>
                    </a:ext>
                  </a:extLst>
                </p14:cNvPr>
                <p14:cNvContentPartPr/>
                <p14:nvPr/>
              </p14:nvContentPartPr>
              <p14:xfrm>
                <a:off x="5725073" y="4307612"/>
                <a:ext cx="215640" cy="396720"/>
              </p14:xfrm>
            </p:contentPart>
          </mc:Choice>
          <mc:Fallback xmlns="">
            <p:pic>
              <p:nvPicPr>
                <p:cNvPr id="32" name="Рукописный ввод 31">
                  <a:extLst>
                    <a:ext uri="{FF2B5EF4-FFF2-40B4-BE49-F238E27FC236}">
                      <a16:creationId xmlns:a16="http://schemas.microsoft.com/office/drawing/2014/main" id="{1D504AA7-9274-483B-89DD-C41852745B3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716073" y="4298612"/>
                  <a:ext cx="233280" cy="41436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4FEFEAF-AC3F-C0C6-56A5-FC5272C3012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14842" y="5535392"/>
            <a:ext cx="1390008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660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5AE322-2E38-3484-50BD-3B423CEC8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0077AA"/>
                </a:solidFill>
                <a:effectLst/>
                <a:latin typeface="Manrope"/>
              </a:rPr>
              <a:t>Ромб - это параллелограмм, у которого все стороны равны.</a:t>
            </a:r>
            <a:endParaRPr lang="ru-RU" dirty="0"/>
          </a:p>
        </p:txBody>
      </p:sp>
      <p:sp>
        <p:nvSpPr>
          <p:cNvPr id="8" name="Ромб 7">
            <a:extLst>
              <a:ext uri="{FF2B5EF4-FFF2-40B4-BE49-F238E27FC236}">
                <a16:creationId xmlns:a16="http://schemas.microsoft.com/office/drawing/2014/main" id="{FD1AA6A0-65DF-C9A9-60BD-346F906697AF}"/>
              </a:ext>
            </a:extLst>
          </p:cNvPr>
          <p:cNvSpPr/>
          <p:nvPr/>
        </p:nvSpPr>
        <p:spPr>
          <a:xfrm>
            <a:off x="2300141" y="2573518"/>
            <a:ext cx="6481712" cy="3497343"/>
          </a:xfrm>
          <a:prstGeom prst="diamon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86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275528-F27A-DBF1-035B-2F2DA8E6F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ромба: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E1FB90-2CA9-CA88-38EE-A8D569559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213" y="2042810"/>
            <a:ext cx="10992255" cy="3949428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ru-RU" sz="2200" b="0" i="0" dirty="0">
                <a:solidFill>
                  <a:srgbClr val="32323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Ромб симметричен относительно точки </a:t>
            </a:r>
            <a:r>
              <a:rPr lang="en-US" sz="2200" b="0" i="0" dirty="0">
                <a:solidFill>
                  <a:srgbClr val="32323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 – </a:t>
            </a:r>
            <a:r>
              <a:rPr lang="ru-RU" sz="2200" b="0" i="0" dirty="0">
                <a:solidFill>
                  <a:srgbClr val="32323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пересечения диагоналей.         </a:t>
            </a:r>
            <a:r>
              <a:rPr lang="ru-RU" sz="2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 - </a:t>
            </a:r>
            <a:r>
              <a:rPr lang="ru-RU" sz="2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центр симметрии.</a:t>
            </a:r>
          </a:p>
          <a:p>
            <a:pPr marL="0" indent="0" algn="l">
              <a:buNone/>
            </a:pPr>
            <a:r>
              <a:rPr lang="ru-RU" sz="2200" b="0" i="0" dirty="0">
                <a:solidFill>
                  <a:srgbClr val="32323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Ромб симметричен относительно</a:t>
            </a:r>
            <a:r>
              <a:rPr lang="ru-RU" sz="2200" dirty="0">
                <a:solidFill>
                  <a:srgbClr val="32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любой из диагоналей.              </a:t>
            </a:r>
            <a:r>
              <a:rPr lang="ru-RU" sz="2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Диагональ - ось симметрии.</a:t>
            </a:r>
          </a:p>
          <a:p>
            <a:pPr marL="0" indent="0" algn="l">
              <a:buNone/>
            </a:pPr>
            <a:r>
              <a:rPr lang="ru-RU" sz="2200" b="0" i="0" dirty="0">
                <a:solidFill>
                  <a:srgbClr val="32323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У ромба, по определению,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Стороны   равны   </a:t>
            </a:r>
            <a:r>
              <a:rPr lang="en-US" sz="2200" b="0" i="1" dirty="0">
                <a:solidFill>
                  <a:srgbClr val="32323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sz="2200" b="0" i="0" dirty="0">
                <a:solidFill>
                  <a:srgbClr val="32323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200" b="0" i="1" dirty="0">
                <a:solidFill>
                  <a:srgbClr val="32323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en-US" sz="2200" b="0" i="0" dirty="0">
                <a:solidFill>
                  <a:srgbClr val="32323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200" b="0" i="1" dirty="0">
                <a:solidFill>
                  <a:srgbClr val="32323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en-US" sz="2200" b="0" i="0" dirty="0">
                <a:solidFill>
                  <a:srgbClr val="32323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200" b="0" i="1" dirty="0">
                <a:solidFill>
                  <a:srgbClr val="32323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lang="en-US" sz="2200" b="0" i="0" dirty="0">
                <a:solidFill>
                  <a:srgbClr val="32323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200" b="0" i="1" dirty="0">
                <a:solidFill>
                  <a:srgbClr val="32323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200" b="0" i="0" dirty="0">
                <a:solidFill>
                  <a:srgbClr val="32323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l">
              <a:buNone/>
            </a:pP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Противолежащие углы равны ∠А=∠С, ∠В=∠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Прилежащие</a:t>
            </a:r>
            <a:r>
              <a:rPr lang="ru-RU" sz="2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200" dirty="0">
                <a:solidFill>
                  <a:srgbClr val="32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углы </a:t>
            </a:r>
            <a:r>
              <a:rPr lang="ru-RU" sz="2200" b="0" i="0" dirty="0">
                <a:solidFill>
                  <a:srgbClr val="32323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:  ∠</a:t>
            </a:r>
            <a:r>
              <a:rPr lang="en-US" sz="2200" b="0" i="1" dirty="0">
                <a:solidFill>
                  <a:srgbClr val="32323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200" b="0" i="0" dirty="0">
                <a:solidFill>
                  <a:srgbClr val="32323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+∠</a:t>
            </a:r>
            <a:r>
              <a:rPr lang="en-US" sz="2200" b="0" i="1" dirty="0">
                <a:solidFill>
                  <a:srgbClr val="32323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200" b="0" i="0" dirty="0">
                <a:solidFill>
                  <a:srgbClr val="32323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=180   ,    ∠</a:t>
            </a:r>
            <a:r>
              <a:rPr lang="en-US" sz="2200" b="0" i="1" dirty="0">
                <a:solidFill>
                  <a:srgbClr val="32323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200" b="0" i="0" dirty="0">
                <a:solidFill>
                  <a:srgbClr val="32323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+∠</a:t>
            </a:r>
            <a:r>
              <a:rPr lang="en-US" sz="2200" b="0" i="1" dirty="0">
                <a:solidFill>
                  <a:srgbClr val="32323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200" b="0" i="0" dirty="0">
                <a:solidFill>
                  <a:srgbClr val="32323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=180.</a:t>
            </a:r>
          </a:p>
          <a:p>
            <a:pPr marL="0" indent="0" algn="l">
              <a:buNone/>
            </a:pPr>
            <a:r>
              <a:rPr lang="ru-RU" sz="2200" b="0" i="0" dirty="0">
                <a:solidFill>
                  <a:srgbClr val="32323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Диагонали ромба пересекаются и точкой пересечения 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делятся пополам </a:t>
            </a:r>
            <a:r>
              <a:rPr lang="en-US" sz="2200" b="0" i="1" dirty="0">
                <a:solidFill>
                  <a:srgbClr val="32323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200" b="0" i="0" dirty="0">
                <a:solidFill>
                  <a:srgbClr val="32323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200" b="0" i="1" dirty="0">
                <a:solidFill>
                  <a:srgbClr val="32323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OC</a:t>
            </a:r>
            <a:r>
              <a:rPr lang="en-US" sz="2200" b="0" i="0" dirty="0">
                <a:solidFill>
                  <a:srgbClr val="32323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sz="2200" b="0" i="1" dirty="0">
                <a:solidFill>
                  <a:srgbClr val="32323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en-US" sz="2200" b="0" i="0" dirty="0">
                <a:solidFill>
                  <a:srgbClr val="32323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​     </a:t>
            </a:r>
            <a:r>
              <a:rPr lang="ru-RU" sz="2200" b="0" i="0" dirty="0">
                <a:solidFill>
                  <a:srgbClr val="32323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    </a:t>
            </a:r>
            <a:r>
              <a:rPr lang="en-US" sz="2200" b="0" i="1" dirty="0">
                <a:solidFill>
                  <a:srgbClr val="32323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</a:t>
            </a:r>
            <a:r>
              <a:rPr lang="en-US" sz="2200" b="0" i="0" dirty="0">
                <a:solidFill>
                  <a:srgbClr val="32323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200" b="0" i="1" dirty="0">
                <a:solidFill>
                  <a:srgbClr val="32323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OD</a:t>
            </a:r>
            <a:r>
              <a:rPr lang="en-US" sz="2200" b="0" i="0" dirty="0">
                <a:solidFill>
                  <a:srgbClr val="32323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sz="2200" b="0" i="1" dirty="0">
                <a:solidFill>
                  <a:srgbClr val="32323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BD</a:t>
            </a:r>
            <a:r>
              <a:rPr lang="en-US" sz="2200" b="0" i="0" dirty="0">
                <a:solidFill>
                  <a:srgbClr val="32323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​.</a:t>
            </a:r>
          </a:p>
          <a:p>
            <a:endParaRPr lang="ru-RU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Рукописный ввод 3">
                <a:extLst>
                  <a:ext uri="{FF2B5EF4-FFF2-40B4-BE49-F238E27FC236}">
                    <a16:creationId xmlns:a16="http://schemas.microsoft.com/office/drawing/2014/main" id="{B66855D5-506E-913C-9145-450DCA000F02}"/>
                  </a:ext>
                </a:extLst>
              </p14:cNvPr>
              <p14:cNvContentPartPr/>
              <p14:nvPr/>
            </p14:nvContentPartPr>
            <p14:xfrm flipV="1">
              <a:off x="5317339" y="4638452"/>
              <a:ext cx="56986" cy="76320"/>
            </p14:xfrm>
          </p:contentPart>
        </mc:Choice>
        <mc:Fallback xmlns=""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id="{B66855D5-506E-913C-9145-450DCA000F0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 flipV="1">
                <a:off x="5308322" y="4629853"/>
                <a:ext cx="74659" cy="93877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F0C6798F-1941-A52C-A68C-3127B586C8A6}"/>
              </a:ext>
            </a:extLst>
          </p:cNvPr>
          <p:cNvGrpSpPr/>
          <p:nvPr/>
        </p:nvGrpSpPr>
        <p:grpSpPr>
          <a:xfrm>
            <a:off x="7209690" y="4638452"/>
            <a:ext cx="56520" cy="76320"/>
            <a:chOff x="6324473" y="4562132"/>
            <a:chExt cx="56520" cy="7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Рукописный ввод 4">
                  <a:extLst>
                    <a:ext uri="{FF2B5EF4-FFF2-40B4-BE49-F238E27FC236}">
                      <a16:creationId xmlns:a16="http://schemas.microsoft.com/office/drawing/2014/main" id="{1A5D0E62-03D3-31DB-2CDC-0A2775628DB9}"/>
                    </a:ext>
                  </a:extLst>
                </p14:cNvPr>
                <p14:cNvContentPartPr/>
                <p14:nvPr/>
              </p14:nvContentPartPr>
              <p14:xfrm>
                <a:off x="6351833" y="4562132"/>
                <a:ext cx="1800" cy="360"/>
              </p14:xfrm>
            </p:contentPart>
          </mc:Choice>
          <mc:Fallback xmlns="">
            <p:pic>
              <p:nvPicPr>
                <p:cNvPr id="5" name="Рукописный ввод 4">
                  <a:extLst>
                    <a:ext uri="{FF2B5EF4-FFF2-40B4-BE49-F238E27FC236}">
                      <a16:creationId xmlns:a16="http://schemas.microsoft.com/office/drawing/2014/main" id="{1A5D0E62-03D3-31DB-2CDC-0A2775628DB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342833" y="4553492"/>
                  <a:ext cx="194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Рукописный ввод 5">
                  <a:extLst>
                    <a:ext uri="{FF2B5EF4-FFF2-40B4-BE49-F238E27FC236}">
                      <a16:creationId xmlns:a16="http://schemas.microsoft.com/office/drawing/2014/main" id="{93D61BD9-1C5B-68D2-BEF8-863D95B767C1}"/>
                    </a:ext>
                  </a:extLst>
                </p14:cNvPr>
                <p14:cNvContentPartPr/>
                <p14:nvPr/>
              </p14:nvContentPartPr>
              <p14:xfrm>
                <a:off x="6324473" y="4562132"/>
                <a:ext cx="56520" cy="76320"/>
              </p14:xfrm>
            </p:contentPart>
          </mc:Choice>
          <mc:Fallback xmlns="">
            <p:pic>
              <p:nvPicPr>
                <p:cNvPr id="6" name="Рукописный ввод 5">
                  <a:extLst>
                    <a:ext uri="{FF2B5EF4-FFF2-40B4-BE49-F238E27FC236}">
                      <a16:creationId xmlns:a16="http://schemas.microsoft.com/office/drawing/2014/main" id="{93D61BD9-1C5B-68D2-BEF8-863D95B767C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315833" y="4553492"/>
                  <a:ext cx="74160" cy="93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24822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537294-97D2-54DF-A592-30CA7C32E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4C0A8D-C993-ED64-C593-187D2C140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690665"/>
            <a:ext cx="10364452" cy="539885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b="0" i="0" dirty="0">
                <a:solidFill>
                  <a:srgbClr val="32323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6.  Диагонали ромба взаимно перпендикулярны и образуют </a:t>
            </a:r>
            <a:r>
              <a:rPr lang="ru-RU" b="1" i="0" dirty="0">
                <a:solidFill>
                  <a:srgbClr val="32323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прямоугольные</a:t>
            </a:r>
            <a:r>
              <a:rPr lang="ru-RU" b="0" i="0" dirty="0">
                <a:solidFill>
                  <a:srgbClr val="32323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треугольники.</a:t>
            </a:r>
          </a:p>
          <a:p>
            <a:pPr marL="0" indent="0" algn="l">
              <a:buNone/>
            </a:pPr>
            <a:r>
              <a:rPr lang="ru-RU" dirty="0">
                <a:solidFill>
                  <a:srgbClr val="32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 Диагонали ромба со сторонами ромба образуют </a:t>
            </a:r>
            <a:r>
              <a:rPr lang="ru-RU" b="1" dirty="0">
                <a:solidFill>
                  <a:srgbClr val="32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равнобедренные </a:t>
            </a:r>
            <a:r>
              <a:rPr lang="ru-RU" dirty="0">
                <a:solidFill>
                  <a:srgbClr val="32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треугольники.</a:t>
            </a:r>
            <a:endParaRPr lang="ru-RU" b="0" i="0" dirty="0">
              <a:solidFill>
                <a:srgbClr val="32323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ru-RU" b="0" i="0" dirty="0">
                <a:solidFill>
                  <a:srgbClr val="32323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8.  Диагонали ромба являются </a:t>
            </a:r>
            <a:r>
              <a:rPr lang="ru-RU" b="1" i="0" dirty="0">
                <a:solidFill>
                  <a:srgbClr val="32323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биссектрисами</a:t>
            </a:r>
            <a:r>
              <a:rPr lang="ru-RU" b="0" i="0" dirty="0">
                <a:solidFill>
                  <a:srgbClr val="32323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углов и делят углы пополам.</a:t>
            </a:r>
          </a:p>
          <a:p>
            <a:pPr marL="0" indent="0" algn="l">
              <a:buNone/>
            </a:pPr>
            <a:r>
              <a:rPr lang="ru-RU" b="0" i="0" dirty="0">
                <a:solidFill>
                  <a:srgbClr val="32323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9.  Диагонали ромба со сторонами образуют равные   </a:t>
            </a:r>
            <a:r>
              <a:rPr lang="ru-RU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накрест лежащие </a:t>
            </a:r>
            <a:r>
              <a:rPr lang="ru-RU" b="0" i="0" dirty="0">
                <a:solidFill>
                  <a:srgbClr val="32323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углы.</a:t>
            </a:r>
          </a:p>
          <a:p>
            <a:pPr marL="0" indent="0" algn="l">
              <a:buNone/>
            </a:pPr>
            <a:r>
              <a:rPr lang="ru-RU" b="0" i="0" dirty="0">
                <a:solidFill>
                  <a:srgbClr val="32323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10. Угол между высотами ромба, проведенными из вершины тупого угла, равен острому углу ромба.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6719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2D51AB-879C-952A-444C-3DBA7D991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400E8F92-CB02-2829-51F1-EA8F3C4DF9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3775" y="1800521"/>
                <a:ext cx="10364452" cy="399068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b="0" i="0" dirty="0">
                    <a:solidFill>
                      <a:srgbClr val="323232"/>
                    </a:solidFill>
                    <a:effectLst/>
                    <a:latin typeface="Manrope"/>
                  </a:rPr>
                  <a:t>11</a:t>
                </a:r>
                <a:r>
                  <a:rPr lang="ru-RU" b="0" i="0" dirty="0">
                    <a:solidFill>
                      <a:srgbClr val="323232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Сумма квадратов диагоналей ромба равна   четырежды квадрат стороны </a:t>
                </a:r>
                <a14:m>
                  <m:oMath xmlns:m="http://schemas.openxmlformats.org/officeDocument/2006/math">
                    <m:r>
                      <a:rPr lang="ru-RU" b="0" i="0" smtClean="0">
                        <a:solidFill>
                          <a:srgbClr val="323232"/>
                        </a:solidFill>
                        <a:latin typeface="Cambria Math" panose="02040503050406030204" pitchFamily="18" charset="0"/>
                      </a:rPr>
                      <m:t>           </m:t>
                    </m:r>
                    <m:r>
                      <a:rPr lang="ru-RU" i="1">
                        <a:solidFill>
                          <a:srgbClr val="32323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ru-RU" i="1">
                            <a:solidFill>
                              <a:srgbClr val="32323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solidFill>
                              <a:srgbClr val="32323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ru-RU" i="1">
                            <a:solidFill>
                              <a:srgbClr val="32323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i="1">
                        <a:solidFill>
                          <a:srgbClr val="32323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i="1">
                        <a:solidFill>
                          <a:srgbClr val="32323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sSup>
                      <m:sSupPr>
                        <m:ctrlPr>
                          <a:rPr lang="ru-RU" i="1">
                            <a:solidFill>
                              <a:srgbClr val="32323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solidFill>
                              <a:srgbClr val="323232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ru-RU" i="1">
                            <a:solidFill>
                              <a:srgbClr val="32323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i="1">
                        <a:solidFill>
                          <a:srgbClr val="323232"/>
                        </a:solidFill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ru-RU" i="1">
                            <a:solidFill>
                              <a:srgbClr val="32323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solidFill>
                              <a:srgbClr val="32323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ru-RU" i="1">
                            <a:solidFill>
                              <a:srgbClr val="323232"/>
                            </a:solidFill>
                            <a:latin typeface="Cambria Math" panose="02040503050406030204" pitchFamily="18" charset="0"/>
                          </a:rPr>
                          <m:t>2   </m:t>
                        </m:r>
                      </m:sup>
                    </m:sSup>
                  </m:oMath>
                </a14:m>
                <a:endParaRPr lang="ru-RU" dirty="0">
                  <a:solidFill>
                    <a:srgbClr val="32323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l">
                  <a:buNone/>
                </a:pPr>
                <a:r>
                  <a:rPr lang="ru-RU" b="0" i="0" dirty="0">
                    <a:solidFill>
                      <a:srgbClr val="323232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 algn="l">
                  <a:buNone/>
                </a:pPr>
                <a:r>
                  <a:rPr lang="ru-RU" b="0" i="0" dirty="0">
                    <a:solidFill>
                      <a:srgbClr val="323232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12. Угол между высотами ромба, проведенными из вершины тупого угла, равен острому углу ромба.</a:t>
                </a: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400E8F92-CB02-2829-51F1-EA8F3C4DF9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75" y="1800521"/>
                <a:ext cx="10364452" cy="3990680"/>
              </a:xfrm>
              <a:blipFill>
                <a:blip r:embed="rId2"/>
                <a:stretch>
                  <a:fillRect l="-6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8749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6F473A-5686-B568-1322-BD1201983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8" descr="Изображение выглядит как снимок экрана, диаграмма, линия, Прямо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2D13D479-40BF-D1CE-028E-4CDD1194D2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3" y="618517"/>
            <a:ext cx="10555137" cy="5620966"/>
          </a:xfrm>
        </p:spPr>
      </p:pic>
    </p:spTree>
    <p:extLst>
      <p:ext uri="{BB962C8B-B14F-4D97-AF65-F5344CB8AC3E}">
        <p14:creationId xmlns:p14="http://schemas.microsoft.com/office/powerpoint/2010/main" val="3051951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544071-4634-0008-9FA4-A4C6F856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21D2ADCC-F7E9-5B2D-88ED-82BB4EB5F6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ru-RU" b="1" i="0" dirty="0">
                    <a:solidFill>
                      <a:srgbClr val="323232"/>
                    </a:solidFill>
                    <a:effectLst/>
                    <a:latin typeface="Manrope"/>
                  </a:rPr>
                  <a:t>Площадь   ромба:</a:t>
                </a:r>
                <a:r>
                  <a:rPr lang="ru-RU" b="0" i="0" dirty="0">
                    <a:solidFill>
                      <a:srgbClr val="323232"/>
                    </a:solidFill>
                    <a:effectLst/>
                    <a:latin typeface="Manrope"/>
                  </a:rPr>
                  <a:t>   </a:t>
                </a:r>
                <a14:m>
                  <m:oMath xmlns:m="http://schemas.openxmlformats.org/officeDocument/2006/math">
                    <m:r>
                      <a:rPr lang="ru-RU" b="1" i="1">
                        <a:solidFill>
                          <a:srgbClr val="323232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ru-RU" b="1" i="1">
                        <a:solidFill>
                          <a:srgbClr val="32323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b="1" i="1">
                        <a:solidFill>
                          <a:srgbClr val="323232"/>
                        </a:solidFill>
                        <a:latin typeface="Cambria Math" panose="02040503050406030204" pitchFamily="18" charset="0"/>
                      </a:rPr>
                      <m:t>𝑎h</m:t>
                    </m:r>
                  </m:oMath>
                </a14:m>
                <a:r>
                  <a:rPr lang="ru-RU" b="1" dirty="0">
                    <a:solidFill>
                      <a:srgbClr val="323232"/>
                    </a:solidFill>
                    <a:latin typeface="Manrope"/>
                  </a:rPr>
                  <a:t> </a:t>
                </a:r>
                <a:endParaRPr lang="ru-RU" b="0" i="0" dirty="0">
                  <a:solidFill>
                    <a:srgbClr val="323232"/>
                  </a:solidFill>
                  <a:effectLst/>
                  <a:latin typeface="Manrope"/>
                </a:endParaRPr>
              </a:p>
              <a:p>
                <a:r>
                  <a:rPr lang="ru-RU" b="1" dirty="0">
                    <a:solidFill>
                      <a:srgbClr val="323232"/>
                    </a:solidFill>
                    <a:latin typeface="Manrope"/>
                  </a:rPr>
                  <a:t>Через синус угла:   </a:t>
                </a:r>
                <a14:m>
                  <m:oMath xmlns:m="http://schemas.openxmlformats.org/officeDocument/2006/math">
                    <m:r>
                      <a:rPr lang="ru-RU" b="1">
                        <a:solidFill>
                          <a:srgbClr val="323232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ru-RU" b="1">
                        <a:solidFill>
                          <a:srgbClr val="32323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b="1" i="1">
                            <a:solidFill>
                              <a:srgbClr val="32323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b="1">
                            <a:solidFill>
                              <a:srgbClr val="32323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ru-RU" b="1">
                            <a:solidFill>
                              <a:srgbClr val="32323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b="1">
                        <a:solidFill>
                          <a:srgbClr val="32323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ru-RU" b="1" i="1">
                            <a:solidFill>
                              <a:srgbClr val="323232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b="1">
                            <a:solidFill>
                              <a:srgbClr val="323232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ru-RU" b="1">
                            <a:solidFill>
                              <a:srgbClr val="32323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</m:oMath>
                </a14:m>
                <a:r>
                  <a:rPr lang="ru-RU" dirty="0">
                    <a:solidFill>
                      <a:srgbClr val="323232"/>
                    </a:solidFill>
                    <a:latin typeface="Manrope"/>
                  </a:rPr>
                  <a:t> </a:t>
                </a:r>
              </a:p>
              <a:p>
                <a:r>
                  <a:rPr lang="ru-RU" b="1" dirty="0">
                    <a:solidFill>
                      <a:srgbClr val="323232"/>
                    </a:solidFill>
                    <a:latin typeface="Manrope"/>
                  </a:rPr>
                  <a:t>через диагонали: </a:t>
                </a:r>
                <a14:m>
                  <m:oMath xmlns:m="http://schemas.openxmlformats.org/officeDocument/2006/math">
                    <m:r>
                      <a:rPr lang="ru-RU" b="1" i="0" smtClean="0">
                        <a:solidFill>
                          <a:srgbClr val="323232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solidFill>
                          <a:srgbClr val="323232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ru-RU" b="1" i="1">
                        <a:solidFill>
                          <a:srgbClr val="32323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b="1" i="1">
                            <a:solidFill>
                              <a:srgbClr val="32323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1" i="1">
                            <a:solidFill>
                              <a:srgbClr val="323232"/>
                            </a:solidFill>
                            <a:latin typeface="Cambria Math" panose="02040503050406030204" pitchFamily="18" charset="0"/>
                          </a:rPr>
                          <m:t>𝐴𝐶</m:t>
                        </m:r>
                        <m:r>
                          <a:rPr lang="ru-RU" b="1" i="1">
                            <a:solidFill>
                              <a:srgbClr val="323232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ru-RU" b="1" i="1">
                            <a:solidFill>
                              <a:srgbClr val="323232"/>
                            </a:solidFill>
                            <a:latin typeface="Cambria Math" panose="02040503050406030204" pitchFamily="18" charset="0"/>
                          </a:rPr>
                          <m:t>𝐵𝐷</m:t>
                        </m:r>
                      </m:num>
                      <m:den>
                        <m:r>
                          <a:rPr lang="ru-RU" b="1" i="1">
                            <a:solidFill>
                              <a:srgbClr val="32323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21D2ADCC-F7E9-5B2D-88ED-82BB4EB5F6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Ромб 3">
            <a:extLst>
              <a:ext uri="{FF2B5EF4-FFF2-40B4-BE49-F238E27FC236}">
                <a16:creationId xmlns:a16="http://schemas.microsoft.com/office/drawing/2014/main" id="{625BC567-8044-5DC7-9EA1-15C489CEE58F}"/>
              </a:ext>
            </a:extLst>
          </p:cNvPr>
          <p:cNvSpPr/>
          <p:nvPr/>
        </p:nvSpPr>
        <p:spPr>
          <a:xfrm>
            <a:off x="5976593" y="2648932"/>
            <a:ext cx="4685121" cy="3142268"/>
          </a:xfrm>
          <a:prstGeom prst="diamon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D6887D77-1139-A407-ADF2-8878C7378262}"/>
              </a:ext>
            </a:extLst>
          </p:cNvPr>
          <p:cNvCxnSpPr>
            <a:stCxn id="4" idx="1"/>
            <a:endCxn id="4" idx="3"/>
          </p:cNvCxnSpPr>
          <p:nvPr/>
        </p:nvCxnSpPr>
        <p:spPr>
          <a:xfrm>
            <a:off x="5976593" y="4220066"/>
            <a:ext cx="4685121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A5C43A51-2A35-2EBD-DB90-B919C6ADFF1F}"/>
              </a:ext>
            </a:extLst>
          </p:cNvPr>
          <p:cNvCxnSpPr>
            <a:stCxn id="4" idx="0"/>
            <a:endCxn id="4" idx="2"/>
          </p:cNvCxnSpPr>
          <p:nvPr/>
        </p:nvCxnSpPr>
        <p:spPr>
          <a:xfrm>
            <a:off x="8319154" y="2648932"/>
            <a:ext cx="0" cy="314226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BBEC7EC5-8C8E-5D13-9BE3-E35E6EEA5A20}"/>
              </a:ext>
            </a:extLst>
          </p:cNvPr>
          <p:cNvGrpSpPr/>
          <p:nvPr/>
        </p:nvGrpSpPr>
        <p:grpSpPr>
          <a:xfrm>
            <a:off x="5401073" y="4005932"/>
            <a:ext cx="217800" cy="469440"/>
            <a:chOff x="5401073" y="4005932"/>
            <a:chExt cx="217800" cy="46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9" name="Рукописный ввод 8">
                  <a:extLst>
                    <a:ext uri="{FF2B5EF4-FFF2-40B4-BE49-F238E27FC236}">
                      <a16:creationId xmlns:a16="http://schemas.microsoft.com/office/drawing/2014/main" id="{1C05C699-1365-7401-107F-161F05A6CA1E}"/>
                    </a:ext>
                  </a:extLst>
                </p14:cNvPr>
                <p14:cNvContentPartPr/>
                <p14:nvPr/>
              </p14:nvContentPartPr>
              <p14:xfrm>
                <a:off x="5437433" y="4005932"/>
                <a:ext cx="171720" cy="445320"/>
              </p14:xfrm>
            </p:contentPart>
          </mc:Choice>
          <mc:Fallback xmlns="">
            <p:pic>
              <p:nvPicPr>
                <p:cNvPr id="9" name="Рукописный ввод 8">
                  <a:extLst>
                    <a:ext uri="{FF2B5EF4-FFF2-40B4-BE49-F238E27FC236}">
                      <a16:creationId xmlns:a16="http://schemas.microsoft.com/office/drawing/2014/main" id="{1C05C699-1365-7401-107F-161F05A6CA1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428433" y="3997292"/>
                  <a:ext cx="189360" cy="46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0" name="Рукописный ввод 9">
                  <a:extLst>
                    <a:ext uri="{FF2B5EF4-FFF2-40B4-BE49-F238E27FC236}">
                      <a16:creationId xmlns:a16="http://schemas.microsoft.com/office/drawing/2014/main" id="{E3CFAD18-76A0-F0B8-EF0A-BE135C94B35E}"/>
                    </a:ext>
                  </a:extLst>
                </p14:cNvPr>
                <p14:cNvContentPartPr/>
                <p14:nvPr/>
              </p14:nvContentPartPr>
              <p14:xfrm>
                <a:off x="5599433" y="4023212"/>
                <a:ext cx="360" cy="1800"/>
              </p14:xfrm>
            </p:contentPart>
          </mc:Choice>
          <mc:Fallback xmlns="">
            <p:pic>
              <p:nvPicPr>
                <p:cNvPr id="10" name="Рукописный ввод 9">
                  <a:extLst>
                    <a:ext uri="{FF2B5EF4-FFF2-40B4-BE49-F238E27FC236}">
                      <a16:creationId xmlns:a16="http://schemas.microsoft.com/office/drawing/2014/main" id="{E3CFAD18-76A0-F0B8-EF0A-BE135C94B35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590433" y="4014212"/>
                  <a:ext cx="180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1" name="Рукописный ввод 10">
                  <a:extLst>
                    <a:ext uri="{FF2B5EF4-FFF2-40B4-BE49-F238E27FC236}">
                      <a16:creationId xmlns:a16="http://schemas.microsoft.com/office/drawing/2014/main" id="{738883A5-DA93-AB04-3C71-302F3BEBEF29}"/>
                    </a:ext>
                  </a:extLst>
                </p14:cNvPr>
                <p14:cNvContentPartPr/>
                <p14:nvPr/>
              </p14:nvContentPartPr>
              <p14:xfrm>
                <a:off x="5599433" y="4018892"/>
                <a:ext cx="19440" cy="456480"/>
              </p14:xfrm>
            </p:contentPart>
          </mc:Choice>
          <mc:Fallback xmlns="">
            <p:pic>
              <p:nvPicPr>
                <p:cNvPr id="11" name="Рукописный ввод 10">
                  <a:extLst>
                    <a:ext uri="{FF2B5EF4-FFF2-40B4-BE49-F238E27FC236}">
                      <a16:creationId xmlns:a16="http://schemas.microsoft.com/office/drawing/2014/main" id="{738883A5-DA93-AB04-3C71-302F3BEBEF2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590433" y="4010252"/>
                  <a:ext cx="37080" cy="47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2" name="Рукописный ввод 11">
                  <a:extLst>
                    <a:ext uri="{FF2B5EF4-FFF2-40B4-BE49-F238E27FC236}">
                      <a16:creationId xmlns:a16="http://schemas.microsoft.com/office/drawing/2014/main" id="{E279079F-5818-2320-6578-DD801F8A7F87}"/>
                    </a:ext>
                  </a:extLst>
                </p14:cNvPr>
                <p14:cNvContentPartPr/>
                <p14:nvPr/>
              </p14:nvContentPartPr>
              <p14:xfrm>
                <a:off x="5401073" y="4307612"/>
                <a:ext cx="207360" cy="23040"/>
              </p14:xfrm>
            </p:contentPart>
          </mc:Choice>
          <mc:Fallback xmlns="">
            <p:pic>
              <p:nvPicPr>
                <p:cNvPr id="12" name="Рукописный ввод 11">
                  <a:extLst>
                    <a:ext uri="{FF2B5EF4-FFF2-40B4-BE49-F238E27FC236}">
                      <a16:creationId xmlns:a16="http://schemas.microsoft.com/office/drawing/2014/main" id="{E279079F-5818-2320-6578-DD801F8A7F8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392433" y="4298612"/>
                  <a:ext cx="225000" cy="4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FF9E36F4-1D19-7489-57B2-64619426410B}"/>
              </a:ext>
            </a:extLst>
          </p:cNvPr>
          <p:cNvGrpSpPr/>
          <p:nvPr/>
        </p:nvGrpSpPr>
        <p:grpSpPr>
          <a:xfrm>
            <a:off x="8231033" y="2240492"/>
            <a:ext cx="278280" cy="324720"/>
            <a:chOff x="8231033" y="2240492"/>
            <a:chExt cx="278280" cy="32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4" name="Рукописный ввод 13">
                  <a:extLst>
                    <a:ext uri="{FF2B5EF4-FFF2-40B4-BE49-F238E27FC236}">
                      <a16:creationId xmlns:a16="http://schemas.microsoft.com/office/drawing/2014/main" id="{D6D5A05D-B479-4C61-AD5A-9F734892387A}"/>
                    </a:ext>
                  </a:extLst>
                </p14:cNvPr>
                <p14:cNvContentPartPr/>
                <p14:nvPr/>
              </p14:nvContentPartPr>
              <p14:xfrm>
                <a:off x="8231033" y="2240492"/>
                <a:ext cx="124920" cy="289080"/>
              </p14:xfrm>
            </p:contentPart>
          </mc:Choice>
          <mc:Fallback xmlns="">
            <p:pic>
              <p:nvPicPr>
                <p:cNvPr id="14" name="Рукописный ввод 13">
                  <a:extLst>
                    <a:ext uri="{FF2B5EF4-FFF2-40B4-BE49-F238E27FC236}">
                      <a16:creationId xmlns:a16="http://schemas.microsoft.com/office/drawing/2014/main" id="{D6D5A05D-B479-4C61-AD5A-9F734892387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222393" y="2231492"/>
                  <a:ext cx="14256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5" name="Рукописный ввод 14">
                  <a:extLst>
                    <a:ext uri="{FF2B5EF4-FFF2-40B4-BE49-F238E27FC236}">
                      <a16:creationId xmlns:a16="http://schemas.microsoft.com/office/drawing/2014/main" id="{82300B9F-F043-3629-E8AC-C01C6B03C7F5}"/>
                    </a:ext>
                  </a:extLst>
                </p14:cNvPr>
                <p14:cNvContentPartPr/>
                <p14:nvPr/>
              </p14:nvContentPartPr>
              <p14:xfrm>
                <a:off x="8257313" y="2244812"/>
                <a:ext cx="252000" cy="320400"/>
              </p14:xfrm>
            </p:contentPart>
          </mc:Choice>
          <mc:Fallback xmlns="">
            <p:pic>
              <p:nvPicPr>
                <p:cNvPr id="15" name="Рукописный ввод 14">
                  <a:extLst>
                    <a:ext uri="{FF2B5EF4-FFF2-40B4-BE49-F238E27FC236}">
                      <a16:creationId xmlns:a16="http://schemas.microsoft.com/office/drawing/2014/main" id="{82300B9F-F043-3629-E8AC-C01C6B03C7F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248673" y="2235812"/>
                  <a:ext cx="269640" cy="338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" name="Рукописный ввод 16">
                <a:extLst>
                  <a:ext uri="{FF2B5EF4-FFF2-40B4-BE49-F238E27FC236}">
                    <a16:creationId xmlns:a16="http://schemas.microsoft.com/office/drawing/2014/main" id="{BB336CB9-3789-7F95-4697-0A06052F561F}"/>
                  </a:ext>
                </a:extLst>
              </p14:cNvPr>
              <p14:cNvContentPartPr/>
              <p14:nvPr/>
            </p14:nvContentPartPr>
            <p14:xfrm>
              <a:off x="10671833" y="4053452"/>
              <a:ext cx="272880" cy="289080"/>
            </p14:xfrm>
          </p:contentPart>
        </mc:Choice>
        <mc:Fallback xmlns="">
          <p:pic>
            <p:nvPicPr>
              <p:cNvPr id="17" name="Рукописный ввод 16">
                <a:extLst>
                  <a:ext uri="{FF2B5EF4-FFF2-40B4-BE49-F238E27FC236}">
                    <a16:creationId xmlns:a16="http://schemas.microsoft.com/office/drawing/2014/main" id="{BB336CB9-3789-7F95-4697-0A06052F561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662833" y="4044452"/>
                <a:ext cx="290520" cy="3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" name="Рукописный ввод 17">
                <a:extLst>
                  <a:ext uri="{FF2B5EF4-FFF2-40B4-BE49-F238E27FC236}">
                    <a16:creationId xmlns:a16="http://schemas.microsoft.com/office/drawing/2014/main" id="{FA7E0AD9-12F6-F4B3-EE78-DC135E13442E}"/>
                  </a:ext>
                </a:extLst>
              </p14:cNvPr>
              <p14:cNvContentPartPr/>
              <p14:nvPr/>
            </p14:nvContentPartPr>
            <p14:xfrm>
              <a:off x="8211233" y="5966852"/>
              <a:ext cx="363600" cy="275760"/>
            </p14:xfrm>
          </p:contentPart>
        </mc:Choice>
        <mc:Fallback xmlns="">
          <p:pic>
            <p:nvPicPr>
              <p:cNvPr id="18" name="Рукописный ввод 17">
                <a:extLst>
                  <a:ext uri="{FF2B5EF4-FFF2-40B4-BE49-F238E27FC236}">
                    <a16:creationId xmlns:a16="http://schemas.microsoft.com/office/drawing/2014/main" id="{FA7E0AD9-12F6-F4B3-EE78-DC135E13442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202233" y="5958212"/>
                <a:ext cx="381240" cy="293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58A061FA-EB93-CA5F-AA45-2E63C4CA4CEB}"/>
              </a:ext>
            </a:extLst>
          </p:cNvPr>
          <p:cNvGrpSpPr/>
          <p:nvPr/>
        </p:nvGrpSpPr>
        <p:grpSpPr>
          <a:xfrm>
            <a:off x="6793193" y="3150932"/>
            <a:ext cx="282600" cy="233640"/>
            <a:chOff x="6793193" y="3150932"/>
            <a:chExt cx="282600" cy="23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9" name="Рукописный ввод 18">
                  <a:extLst>
                    <a:ext uri="{FF2B5EF4-FFF2-40B4-BE49-F238E27FC236}">
                      <a16:creationId xmlns:a16="http://schemas.microsoft.com/office/drawing/2014/main" id="{860D0660-206D-02EB-77FC-D713A6B44304}"/>
                    </a:ext>
                  </a:extLst>
                </p14:cNvPr>
                <p14:cNvContentPartPr/>
                <p14:nvPr/>
              </p14:nvContentPartPr>
              <p14:xfrm>
                <a:off x="6956633" y="3186212"/>
                <a:ext cx="360" cy="360"/>
              </p14:xfrm>
            </p:contentPart>
          </mc:Choice>
          <mc:Fallback xmlns="">
            <p:pic>
              <p:nvPicPr>
                <p:cNvPr id="19" name="Рукописный ввод 18">
                  <a:extLst>
                    <a:ext uri="{FF2B5EF4-FFF2-40B4-BE49-F238E27FC236}">
                      <a16:creationId xmlns:a16="http://schemas.microsoft.com/office/drawing/2014/main" id="{860D0660-206D-02EB-77FC-D713A6B4430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947993" y="317721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0" name="Рукописный ввод 19">
                  <a:extLst>
                    <a:ext uri="{FF2B5EF4-FFF2-40B4-BE49-F238E27FC236}">
                      <a16:creationId xmlns:a16="http://schemas.microsoft.com/office/drawing/2014/main" id="{04229BF8-DFE1-97E8-31F7-610F92D5B5AD}"/>
                    </a:ext>
                  </a:extLst>
                </p14:cNvPr>
                <p14:cNvContentPartPr/>
                <p14:nvPr/>
              </p14:nvContentPartPr>
              <p14:xfrm>
                <a:off x="6793193" y="3150932"/>
                <a:ext cx="282600" cy="233640"/>
              </p14:xfrm>
            </p:contentPart>
          </mc:Choice>
          <mc:Fallback xmlns="">
            <p:pic>
              <p:nvPicPr>
                <p:cNvPr id="20" name="Рукописный ввод 19">
                  <a:extLst>
                    <a:ext uri="{FF2B5EF4-FFF2-40B4-BE49-F238E27FC236}">
                      <a16:creationId xmlns:a16="http://schemas.microsoft.com/office/drawing/2014/main" id="{04229BF8-DFE1-97E8-31F7-610F92D5B5A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784553" y="3142292"/>
                  <a:ext cx="300240" cy="25128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E5C5ED8C-B438-EB9E-CC80-B1328873880D}"/>
              </a:ext>
            </a:extLst>
          </p:cNvPr>
          <p:cNvCxnSpPr>
            <a:cxnSpLocks/>
            <a:stCxn id="4" idx="2"/>
          </p:cNvCxnSpPr>
          <p:nvPr/>
        </p:nvCxnSpPr>
        <p:spPr>
          <a:xfrm flipH="1" flipV="1">
            <a:off x="6429080" y="3930977"/>
            <a:ext cx="1890074" cy="1860223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5" name="Рукописный ввод 24">
                <a:extLst>
                  <a:ext uri="{FF2B5EF4-FFF2-40B4-BE49-F238E27FC236}">
                    <a16:creationId xmlns:a16="http://schemas.microsoft.com/office/drawing/2014/main" id="{7A0BD810-5CED-EE18-8A16-07670E23DCCE}"/>
                  </a:ext>
                </a:extLst>
              </p14:cNvPr>
              <p14:cNvContentPartPr/>
              <p14:nvPr/>
            </p14:nvContentPartPr>
            <p14:xfrm>
              <a:off x="7361633" y="4458452"/>
              <a:ext cx="193320" cy="331560"/>
            </p14:xfrm>
          </p:contentPart>
        </mc:Choice>
        <mc:Fallback xmlns="">
          <p:pic>
            <p:nvPicPr>
              <p:cNvPr id="25" name="Рукописный ввод 24">
                <a:extLst>
                  <a:ext uri="{FF2B5EF4-FFF2-40B4-BE49-F238E27FC236}">
                    <a16:creationId xmlns:a16="http://schemas.microsoft.com/office/drawing/2014/main" id="{7A0BD810-5CED-EE18-8A16-07670E23DCC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352993" y="4449812"/>
                <a:ext cx="210960" cy="3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6" name="Рукописный ввод 25">
                <a:extLst>
                  <a:ext uri="{FF2B5EF4-FFF2-40B4-BE49-F238E27FC236}">
                    <a16:creationId xmlns:a16="http://schemas.microsoft.com/office/drawing/2014/main" id="{F060220C-CEEC-9DE0-A160-84F3676022FE}"/>
                  </a:ext>
                </a:extLst>
              </p14:cNvPr>
              <p14:cNvContentPartPr/>
              <p14:nvPr/>
            </p14:nvContentPartPr>
            <p14:xfrm>
              <a:off x="6342113" y="4003412"/>
              <a:ext cx="142200" cy="87840"/>
            </p14:xfrm>
          </p:contentPart>
        </mc:Choice>
        <mc:Fallback xmlns="">
          <p:pic>
            <p:nvPicPr>
              <p:cNvPr id="26" name="Рукописный ввод 25">
                <a:extLst>
                  <a:ext uri="{FF2B5EF4-FFF2-40B4-BE49-F238E27FC236}">
                    <a16:creationId xmlns:a16="http://schemas.microsoft.com/office/drawing/2014/main" id="{F060220C-CEEC-9DE0-A160-84F3676022F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333113" y="3994412"/>
                <a:ext cx="159840" cy="10548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Рисунок 4">
            <a:hlinkClick r:id="rId26" action="ppaction://hlinksldjump"/>
            <a:extLst>
              <a:ext uri="{FF2B5EF4-FFF2-40B4-BE49-F238E27FC236}">
                <a16:creationId xmlns:a16="http://schemas.microsoft.com/office/drawing/2014/main" id="{A04F8D06-E449-C26B-FBB7-6BF8D4A258D9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0555771" y="5577382"/>
            <a:ext cx="1390008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192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6DCCE8-6AFF-ED2A-E37D-605D2639B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СПРАВОЧНЫЙ МАТЕРИАЛ</a:t>
            </a:r>
            <a:br>
              <a:rPr lang="ru-RU" dirty="0"/>
            </a:br>
            <a:r>
              <a:rPr lang="ru-RU" dirty="0"/>
              <a:t>ДЛЯ ПОДГОТОВКИ К ОГЭ</a:t>
            </a:r>
            <a:br>
              <a:rPr lang="ru-RU" dirty="0"/>
            </a:br>
            <a:r>
              <a:rPr lang="ru-RU" dirty="0"/>
              <a:t>по теме четырехугольники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CE951A-529F-EAF6-E29B-9F717DD93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160" y="4015818"/>
            <a:ext cx="4346382" cy="2143027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Материал подготовила </a:t>
            </a:r>
          </a:p>
          <a:p>
            <a:pPr marL="0" indent="0">
              <a:buNone/>
            </a:pPr>
            <a:r>
              <a:rPr lang="ru-RU" dirty="0"/>
              <a:t>Учитель математики</a:t>
            </a:r>
          </a:p>
          <a:p>
            <a:pPr marL="0" indent="0">
              <a:buNone/>
            </a:pPr>
            <a:r>
              <a:rPr lang="ru-RU" dirty="0"/>
              <a:t>МБОУ Приобская СОШ</a:t>
            </a:r>
          </a:p>
          <a:p>
            <a:pPr marL="0" indent="0">
              <a:buNone/>
            </a:pPr>
            <a:r>
              <a:rPr lang="ru-RU" dirty="0"/>
              <a:t>Недосекова Г.А.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E410D0-3AFE-8F46-0520-54238668ED2F}"/>
              </a:ext>
            </a:extLst>
          </p:cNvPr>
          <p:cNvSpPr txBox="1"/>
          <p:nvPr/>
        </p:nvSpPr>
        <p:spPr>
          <a:xfrm>
            <a:off x="5015060" y="5910606"/>
            <a:ext cx="2292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Пгт. Приобье, 2023 г.</a:t>
            </a:r>
          </a:p>
        </p:txBody>
      </p:sp>
    </p:spTree>
    <p:extLst>
      <p:ext uri="{BB962C8B-B14F-4D97-AF65-F5344CB8AC3E}">
        <p14:creationId xmlns:p14="http://schemas.microsoft.com/office/powerpoint/2010/main" val="693643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9BE1B3-F85D-3576-B953-D68150C13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0077AA"/>
                </a:solidFill>
                <a:effectLst/>
                <a:latin typeface="Manrope"/>
              </a:rPr>
              <a:t>Квадрат - одновременно   прямоугольник, ромб, параллелограмм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BC8F96E4-D272-1BB5-590E-1D781E4353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ru-RU" b="0" i="0" dirty="0">
                    <a:solidFill>
                      <a:srgbClr val="323232"/>
                    </a:solidFill>
                    <a:effectLst/>
                    <a:latin typeface="Manrope"/>
                  </a:rPr>
                  <a:t>1. Площадь квадрата равна квадрату стороны:   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rgbClr val="323232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ru-RU" i="1">
                        <a:solidFill>
                          <a:srgbClr val="32323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i="1">
                            <a:solidFill>
                              <a:srgbClr val="32323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solidFill>
                              <a:srgbClr val="32323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ru-RU" i="1">
                            <a:solidFill>
                              <a:srgbClr val="32323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b="0" i="0" dirty="0">
                    <a:solidFill>
                      <a:srgbClr val="323232"/>
                    </a:solidFill>
                    <a:effectLst/>
                    <a:latin typeface="Manrope"/>
                  </a:rPr>
                  <a:t>   </a:t>
                </a:r>
              </a:p>
              <a:p>
                <a:pPr marL="0" indent="0">
                  <a:buNone/>
                </a:pPr>
                <a:r>
                  <a:rPr lang="ru-RU" b="0" i="0" dirty="0">
                    <a:solidFill>
                      <a:srgbClr val="323232"/>
                    </a:solidFill>
                    <a:effectLst/>
                    <a:latin typeface="Manrope"/>
                  </a:rPr>
                  <a:t>2. Выразить через сторону квадрата:    диагональ  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rgbClr val="323232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ru-RU" i="1">
                        <a:solidFill>
                          <a:srgbClr val="323232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i="1">
                            <a:solidFill>
                              <a:srgbClr val="32323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solidFill>
                              <a:srgbClr val="32323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ru-RU" i="1">
                            <a:solidFill>
                              <a:srgbClr val="32323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</m:oMath>
                </a14:m>
                <a:r>
                  <a:rPr lang="ru-RU" b="0" i="0" dirty="0">
                    <a:solidFill>
                      <a:srgbClr val="323232"/>
                    </a:solidFill>
                    <a:effectLst/>
                    <a:latin typeface="Manrope"/>
                  </a:rPr>
                  <a:t> ,   </a:t>
                </a:r>
              </a:p>
              <a:p>
                <a:pPr marL="0" indent="0">
                  <a:buNone/>
                </a:pPr>
                <a:r>
                  <a:rPr lang="ru-RU" b="0" i="0" dirty="0">
                    <a:solidFill>
                      <a:srgbClr val="323232"/>
                    </a:solidFill>
                    <a:effectLst/>
                    <a:latin typeface="Manrope"/>
                  </a:rPr>
                  <a:t> радиус вписанной   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rgbClr val="323232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ru-RU" i="1">
                        <a:solidFill>
                          <a:srgbClr val="32323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solidFill>
                              <a:srgbClr val="32323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32323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ru-RU" i="1">
                            <a:solidFill>
                              <a:srgbClr val="32323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b="0" i="0" dirty="0">
                    <a:solidFill>
                      <a:srgbClr val="323232"/>
                    </a:solidFill>
                    <a:effectLst/>
                    <a:latin typeface="Manrope"/>
                  </a:rPr>
                  <a:t> </a:t>
                </a:r>
                <a:r>
                  <a:rPr lang="ru-RU" b="0" i="0" dirty="0">
                    <a:solidFill>
                      <a:srgbClr val="323232"/>
                    </a:solidFill>
                    <a:effectLst/>
                    <a:latin typeface="KaTeX_Main"/>
                  </a:rPr>
                  <a:t>​</a:t>
                </a:r>
                <a:r>
                  <a:rPr lang="ru-RU" b="0" i="0" dirty="0">
                    <a:solidFill>
                      <a:srgbClr val="323232"/>
                    </a:solidFill>
                    <a:effectLst/>
                    <a:latin typeface="Manrope"/>
                  </a:rPr>
                  <a:t>,  </a:t>
                </a:r>
              </a:p>
              <a:p>
                <a:pPr marL="0" indent="0">
                  <a:buNone/>
                </a:pPr>
                <a:r>
                  <a:rPr lang="ru-RU" b="0" i="0" dirty="0">
                    <a:solidFill>
                      <a:srgbClr val="323232"/>
                    </a:solidFill>
                    <a:effectLst/>
                    <a:latin typeface="Manrope"/>
                  </a:rPr>
                  <a:t> радиус описанной     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rgbClr val="323232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ru-RU" i="1">
                        <a:solidFill>
                          <a:srgbClr val="32323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solidFill>
                              <a:srgbClr val="32323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solidFill>
                                  <a:srgbClr val="32323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solidFill>
                                  <a:srgbClr val="32323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solidFill>
                              <a:srgbClr val="32323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i="1">
                        <a:solidFill>
                          <a:srgbClr val="323232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ru-RU" b="0" i="0" dirty="0">
                  <a:solidFill>
                    <a:srgbClr val="323232"/>
                  </a:solidFill>
                  <a:effectLst/>
                  <a:latin typeface="Manrope"/>
                </a:endParaRPr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BC8F96E4-D272-1BB5-590E-1D781E4353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715A0DB-6C8E-DF26-122F-142664E645A1}"/>
              </a:ext>
            </a:extLst>
          </p:cNvPr>
          <p:cNvSpPr/>
          <p:nvPr/>
        </p:nvSpPr>
        <p:spPr>
          <a:xfrm>
            <a:off x="8276733" y="4194928"/>
            <a:ext cx="1583703" cy="16214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945C31DF-A40F-96A1-EDF2-7C3261B3B22E}"/>
              </a:ext>
            </a:extLst>
          </p:cNvPr>
          <p:cNvSpPr/>
          <p:nvPr/>
        </p:nvSpPr>
        <p:spPr>
          <a:xfrm>
            <a:off x="7824246" y="3973398"/>
            <a:ext cx="2488676" cy="2064469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319612EC-C428-C943-244C-D85FD2C84068}"/>
              </a:ext>
            </a:extLst>
          </p:cNvPr>
          <p:cNvCxnSpPr/>
          <p:nvPr/>
        </p:nvCxnSpPr>
        <p:spPr>
          <a:xfrm>
            <a:off x="8276733" y="4194928"/>
            <a:ext cx="1583703" cy="162141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Овал 7">
            <a:extLst>
              <a:ext uri="{FF2B5EF4-FFF2-40B4-BE49-F238E27FC236}">
                <a16:creationId xmlns:a16="http://schemas.microsoft.com/office/drawing/2014/main" id="{FE74F00E-B6B4-70A6-6EA6-59DE372AA8DA}"/>
              </a:ext>
            </a:extLst>
          </p:cNvPr>
          <p:cNvSpPr/>
          <p:nvPr/>
        </p:nvSpPr>
        <p:spPr>
          <a:xfrm>
            <a:off x="8276733" y="4194928"/>
            <a:ext cx="1583703" cy="16214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31257F96-FCBB-8986-8D54-09041DF8D5C0}"/>
              </a:ext>
            </a:extLst>
          </p:cNvPr>
          <p:cNvCxnSpPr>
            <a:stCxn id="8" idx="0"/>
          </p:cNvCxnSpPr>
          <p:nvPr/>
        </p:nvCxnSpPr>
        <p:spPr>
          <a:xfrm flipH="1">
            <a:off x="9059159" y="4194928"/>
            <a:ext cx="9426" cy="80127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A3508BAD-ECDE-7A75-F27F-4AACC39DB258}"/>
              </a:ext>
            </a:extLst>
          </p:cNvPr>
          <p:cNvGrpSpPr/>
          <p:nvPr/>
        </p:nvGrpSpPr>
        <p:grpSpPr>
          <a:xfrm>
            <a:off x="8953553" y="3956972"/>
            <a:ext cx="234000" cy="180000"/>
            <a:chOff x="8953553" y="3956972"/>
            <a:chExt cx="234000" cy="18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11" name="Рукописный ввод 10">
                  <a:extLst>
                    <a:ext uri="{FF2B5EF4-FFF2-40B4-BE49-F238E27FC236}">
                      <a16:creationId xmlns:a16="http://schemas.microsoft.com/office/drawing/2014/main" id="{19AC64AA-E040-ED48-65C4-6BE9194525A0}"/>
                    </a:ext>
                  </a:extLst>
                </p14:cNvPr>
                <p14:cNvContentPartPr/>
                <p14:nvPr/>
              </p14:nvContentPartPr>
              <p14:xfrm>
                <a:off x="9124913" y="4005932"/>
                <a:ext cx="360" cy="360"/>
              </p14:xfrm>
            </p:contentPart>
          </mc:Choice>
          <mc:Fallback>
            <p:pic>
              <p:nvPicPr>
                <p:cNvPr id="11" name="Рукописный ввод 10">
                  <a:extLst>
                    <a:ext uri="{FF2B5EF4-FFF2-40B4-BE49-F238E27FC236}">
                      <a16:creationId xmlns:a16="http://schemas.microsoft.com/office/drawing/2014/main" id="{19AC64AA-E040-ED48-65C4-6BE9194525A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115913" y="399729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2" name="Рукописный ввод 11">
                  <a:extLst>
                    <a:ext uri="{FF2B5EF4-FFF2-40B4-BE49-F238E27FC236}">
                      <a16:creationId xmlns:a16="http://schemas.microsoft.com/office/drawing/2014/main" id="{433E8CA5-57F1-B0E8-D5C3-7B2C7A2A9295}"/>
                    </a:ext>
                  </a:extLst>
                </p14:cNvPr>
                <p14:cNvContentPartPr/>
                <p14:nvPr/>
              </p14:nvContentPartPr>
              <p14:xfrm>
                <a:off x="9124913" y="4005932"/>
                <a:ext cx="360" cy="360"/>
              </p14:xfrm>
            </p:contentPart>
          </mc:Choice>
          <mc:Fallback>
            <p:pic>
              <p:nvPicPr>
                <p:cNvPr id="12" name="Рукописный ввод 11">
                  <a:extLst>
                    <a:ext uri="{FF2B5EF4-FFF2-40B4-BE49-F238E27FC236}">
                      <a16:creationId xmlns:a16="http://schemas.microsoft.com/office/drawing/2014/main" id="{433E8CA5-57F1-B0E8-D5C3-7B2C7A2A929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115913" y="399729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3" name="Рукописный ввод 12">
                  <a:extLst>
                    <a:ext uri="{FF2B5EF4-FFF2-40B4-BE49-F238E27FC236}">
                      <a16:creationId xmlns:a16="http://schemas.microsoft.com/office/drawing/2014/main" id="{7C6256E6-DBD3-06F4-3498-7B5449D54CC3}"/>
                    </a:ext>
                  </a:extLst>
                </p14:cNvPr>
                <p14:cNvContentPartPr/>
                <p14:nvPr/>
              </p14:nvContentPartPr>
              <p14:xfrm>
                <a:off x="8953553" y="3956972"/>
                <a:ext cx="234000" cy="180000"/>
              </p14:xfrm>
            </p:contentPart>
          </mc:Choice>
          <mc:Fallback>
            <p:pic>
              <p:nvPicPr>
                <p:cNvPr id="13" name="Рукописный ввод 12">
                  <a:extLst>
                    <a:ext uri="{FF2B5EF4-FFF2-40B4-BE49-F238E27FC236}">
                      <a16:creationId xmlns:a16="http://schemas.microsoft.com/office/drawing/2014/main" id="{7C6256E6-DBD3-06F4-3498-7B5449D54CC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944553" y="3948332"/>
                  <a:ext cx="251640" cy="19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58BBD13E-B10A-8679-3B1B-A64E15235A75}"/>
              </a:ext>
            </a:extLst>
          </p:cNvPr>
          <p:cNvGrpSpPr/>
          <p:nvPr/>
        </p:nvGrpSpPr>
        <p:grpSpPr>
          <a:xfrm>
            <a:off x="9124193" y="4514972"/>
            <a:ext cx="148680" cy="222840"/>
            <a:chOff x="9124193" y="4514972"/>
            <a:chExt cx="148680" cy="22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21" name="Рукописный ввод 20">
                  <a:extLst>
                    <a:ext uri="{FF2B5EF4-FFF2-40B4-BE49-F238E27FC236}">
                      <a16:creationId xmlns:a16="http://schemas.microsoft.com/office/drawing/2014/main" id="{7D01A20D-6D54-2EF4-E57D-33A134ACB024}"/>
                    </a:ext>
                  </a:extLst>
                </p14:cNvPr>
                <p14:cNvContentPartPr/>
                <p14:nvPr/>
              </p14:nvContentPartPr>
              <p14:xfrm>
                <a:off x="9143633" y="4514972"/>
                <a:ext cx="360" cy="360"/>
              </p14:xfrm>
            </p:contentPart>
          </mc:Choice>
          <mc:Fallback>
            <p:pic>
              <p:nvPicPr>
                <p:cNvPr id="21" name="Рукописный ввод 20">
                  <a:extLst>
                    <a:ext uri="{FF2B5EF4-FFF2-40B4-BE49-F238E27FC236}">
                      <a16:creationId xmlns:a16="http://schemas.microsoft.com/office/drawing/2014/main" id="{7D01A20D-6D54-2EF4-E57D-33A134ACB02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134633" y="450633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22" name="Рукописный ввод 21">
                  <a:extLst>
                    <a:ext uri="{FF2B5EF4-FFF2-40B4-BE49-F238E27FC236}">
                      <a16:creationId xmlns:a16="http://schemas.microsoft.com/office/drawing/2014/main" id="{8C1E40B1-C0FC-C154-83AF-53D82A3860FC}"/>
                    </a:ext>
                  </a:extLst>
                </p14:cNvPr>
                <p14:cNvContentPartPr/>
                <p14:nvPr/>
              </p14:nvContentPartPr>
              <p14:xfrm>
                <a:off x="9124193" y="4514972"/>
                <a:ext cx="148680" cy="222840"/>
              </p14:xfrm>
            </p:contentPart>
          </mc:Choice>
          <mc:Fallback>
            <p:pic>
              <p:nvPicPr>
                <p:cNvPr id="22" name="Рукописный ввод 21">
                  <a:extLst>
                    <a:ext uri="{FF2B5EF4-FFF2-40B4-BE49-F238E27FC236}">
                      <a16:creationId xmlns:a16="http://schemas.microsoft.com/office/drawing/2014/main" id="{8C1E40B1-C0FC-C154-83AF-53D82A3860F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115553" y="4506332"/>
                  <a:ext cx="166320" cy="24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1D647D3C-8424-E7B4-9876-74C1D4457AFC}"/>
              </a:ext>
            </a:extLst>
          </p:cNvPr>
          <p:cNvGrpSpPr/>
          <p:nvPr/>
        </p:nvGrpSpPr>
        <p:grpSpPr>
          <a:xfrm>
            <a:off x="8474033" y="4494092"/>
            <a:ext cx="161280" cy="321840"/>
            <a:chOff x="8474033" y="4494092"/>
            <a:chExt cx="161280" cy="32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24" name="Рукописный ввод 23">
                  <a:extLst>
                    <a:ext uri="{FF2B5EF4-FFF2-40B4-BE49-F238E27FC236}">
                      <a16:creationId xmlns:a16="http://schemas.microsoft.com/office/drawing/2014/main" id="{24EE3541-9368-E4AF-9C57-A04937F94AA6}"/>
                    </a:ext>
                  </a:extLst>
                </p14:cNvPr>
                <p14:cNvContentPartPr/>
                <p14:nvPr/>
              </p14:nvContentPartPr>
              <p14:xfrm>
                <a:off x="8474033" y="4514972"/>
                <a:ext cx="29520" cy="300960"/>
              </p14:xfrm>
            </p:contentPart>
          </mc:Choice>
          <mc:Fallback>
            <p:pic>
              <p:nvPicPr>
                <p:cNvPr id="24" name="Рукописный ввод 23">
                  <a:extLst>
                    <a:ext uri="{FF2B5EF4-FFF2-40B4-BE49-F238E27FC236}">
                      <a16:creationId xmlns:a16="http://schemas.microsoft.com/office/drawing/2014/main" id="{24EE3541-9368-E4AF-9C57-A04937F94AA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465393" y="4506332"/>
                  <a:ext cx="4716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25" name="Рукописный ввод 24">
                  <a:extLst>
                    <a:ext uri="{FF2B5EF4-FFF2-40B4-BE49-F238E27FC236}">
                      <a16:creationId xmlns:a16="http://schemas.microsoft.com/office/drawing/2014/main" id="{ACF81FA0-8B14-995C-EC36-90C1E9EDA0E2}"/>
                    </a:ext>
                  </a:extLst>
                </p14:cNvPr>
                <p14:cNvContentPartPr/>
                <p14:nvPr/>
              </p14:nvContentPartPr>
              <p14:xfrm>
                <a:off x="8493473" y="4524332"/>
                <a:ext cx="360" cy="360"/>
              </p14:xfrm>
            </p:contentPart>
          </mc:Choice>
          <mc:Fallback>
            <p:pic>
              <p:nvPicPr>
                <p:cNvPr id="25" name="Рукописный ввод 24">
                  <a:extLst>
                    <a:ext uri="{FF2B5EF4-FFF2-40B4-BE49-F238E27FC236}">
                      <a16:creationId xmlns:a16="http://schemas.microsoft.com/office/drawing/2014/main" id="{ACF81FA0-8B14-995C-EC36-90C1E9EDA0E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484473" y="451569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26" name="Рукописный ввод 25">
                  <a:extLst>
                    <a:ext uri="{FF2B5EF4-FFF2-40B4-BE49-F238E27FC236}">
                      <a16:creationId xmlns:a16="http://schemas.microsoft.com/office/drawing/2014/main" id="{A2C5C2D2-5C4D-FE7E-D4DA-F5FC972754F1}"/>
                    </a:ext>
                  </a:extLst>
                </p14:cNvPr>
                <p14:cNvContentPartPr/>
                <p14:nvPr/>
              </p14:nvContentPartPr>
              <p14:xfrm>
                <a:off x="8492393" y="4494092"/>
                <a:ext cx="142920" cy="276480"/>
              </p14:xfrm>
            </p:contentPart>
          </mc:Choice>
          <mc:Fallback>
            <p:pic>
              <p:nvPicPr>
                <p:cNvPr id="26" name="Рукописный ввод 25">
                  <a:extLst>
                    <a:ext uri="{FF2B5EF4-FFF2-40B4-BE49-F238E27FC236}">
                      <a16:creationId xmlns:a16="http://schemas.microsoft.com/office/drawing/2014/main" id="{A2C5C2D2-5C4D-FE7E-D4DA-F5FC972754F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483753" y="4485092"/>
                  <a:ext cx="160560" cy="29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8" name="Рукописный ввод 27">
                <a:extLst>
                  <a:ext uri="{FF2B5EF4-FFF2-40B4-BE49-F238E27FC236}">
                    <a16:creationId xmlns:a16="http://schemas.microsoft.com/office/drawing/2014/main" id="{9455D0F7-CBD7-5B27-A45F-656441931872}"/>
                  </a:ext>
                </a:extLst>
              </p14:cNvPr>
              <p14:cNvContentPartPr/>
              <p14:nvPr/>
            </p14:nvContentPartPr>
            <p14:xfrm>
              <a:off x="9052193" y="4991612"/>
              <a:ext cx="23040" cy="40680"/>
            </p14:xfrm>
          </p:contentPart>
        </mc:Choice>
        <mc:Fallback>
          <p:pic>
            <p:nvPicPr>
              <p:cNvPr id="28" name="Рукописный ввод 27">
                <a:extLst>
                  <a:ext uri="{FF2B5EF4-FFF2-40B4-BE49-F238E27FC236}">
                    <a16:creationId xmlns:a16="http://schemas.microsoft.com/office/drawing/2014/main" id="{9455D0F7-CBD7-5B27-A45F-65644193187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043193" y="4982612"/>
                <a:ext cx="40680" cy="58320"/>
              </a:xfrm>
              <a:prstGeom prst="rect">
                <a:avLst/>
              </a:prstGeom>
            </p:spPr>
          </p:pic>
        </mc:Fallback>
      </mc:AlternateContent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64FFD8C-9E8F-EDE8-72CB-A7B6A8B5680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678674" y="5624972"/>
            <a:ext cx="1390008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195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263821-9C75-C7DD-BA63-FC8D9399F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0077AA"/>
                </a:solidFill>
                <a:effectLst/>
                <a:latin typeface="Manrope"/>
              </a:rPr>
              <a:t>Трапеция   -   это четырехугольник,   у    которого    две    противоположные    стороны    параллельны.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FE98-4079-2B6E-4C82-A4778D1C3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рапеция 3">
            <a:extLst>
              <a:ext uri="{FF2B5EF4-FFF2-40B4-BE49-F238E27FC236}">
                <a16:creationId xmlns:a16="http://schemas.microsoft.com/office/drawing/2014/main" id="{E90B2AE3-F173-E33A-6E68-A3ECF3F82280}"/>
              </a:ext>
            </a:extLst>
          </p:cNvPr>
          <p:cNvSpPr/>
          <p:nvPr/>
        </p:nvSpPr>
        <p:spPr>
          <a:xfrm>
            <a:off x="3591612" y="2969443"/>
            <a:ext cx="4515440" cy="2582945"/>
          </a:xfrm>
          <a:prstGeom prst="trapezoi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736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60112E-40F4-9423-85DC-A5B03D0BF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Факты,   Свойства и Формулы трапеции: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5B845D-69B3-A131-39B0-E42B19CC0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4" y="1809947"/>
            <a:ext cx="9211601" cy="3981254"/>
          </a:xfrm>
        </p:spPr>
        <p:txBody>
          <a:bodyPr>
            <a:normAutofit fontScale="92500"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2323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Параллельные   стороны   называются   основаниями,    </a:t>
            </a:r>
            <a:r>
              <a:rPr lang="ru-RU" b="0" i="1" dirty="0">
                <a:solidFill>
                  <a:srgbClr val="32323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ru-RU" b="0" i="0" dirty="0">
                <a:solidFill>
                  <a:srgbClr val="32323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∥</a:t>
            </a:r>
            <a:r>
              <a:rPr lang="ru-RU" b="0" i="1" dirty="0">
                <a:solidFill>
                  <a:srgbClr val="32323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</a:t>
            </a:r>
            <a:r>
              <a:rPr lang="ru-RU" b="0" i="0" dirty="0">
                <a:solidFill>
                  <a:srgbClr val="32323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.   Другие две - боковыми сторонами.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2323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Сумма односторонних углов при боковой стороне равна   :   ∠1+∠2=180∘    ,    ∠3+∠4=180∘.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2323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Диагональ   является   секущей   к   параллельным   основаниям    ⇒   равные   накрест лежащие углы:   ∠</a:t>
            </a:r>
            <a:r>
              <a:rPr lang="ru-RU" b="0" i="1" dirty="0">
                <a:solidFill>
                  <a:srgbClr val="32323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BCA</a:t>
            </a:r>
            <a:r>
              <a:rPr lang="ru-RU" b="0" i="0" dirty="0">
                <a:solidFill>
                  <a:srgbClr val="32323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=∠</a:t>
            </a:r>
            <a:r>
              <a:rPr lang="ru-RU" b="0" i="1" dirty="0">
                <a:solidFill>
                  <a:srgbClr val="32323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CAD</a:t>
            </a:r>
            <a:r>
              <a:rPr lang="ru-RU" b="0" i="0" dirty="0">
                <a:solidFill>
                  <a:srgbClr val="32323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2323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пересечении диагоналей  образуются вертикальные углы ∠</a:t>
            </a:r>
            <a:r>
              <a:rPr lang="ru-RU" b="0" i="1" dirty="0">
                <a:solidFill>
                  <a:srgbClr val="32323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BOC</a:t>
            </a:r>
            <a:r>
              <a:rPr lang="ru-RU" b="0" i="0" dirty="0">
                <a:solidFill>
                  <a:srgbClr val="32323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=∠</a:t>
            </a:r>
            <a:r>
              <a:rPr lang="ru-RU" b="0" i="1" dirty="0">
                <a:solidFill>
                  <a:srgbClr val="32323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AOD</a:t>
            </a:r>
            <a:r>
              <a:rPr lang="ru-RU" b="0" i="0" dirty="0">
                <a:solidFill>
                  <a:srgbClr val="32323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и смежные ∠</a:t>
            </a:r>
            <a:r>
              <a:rPr lang="ru-RU" b="0" i="1" dirty="0">
                <a:solidFill>
                  <a:srgbClr val="32323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AOB</a:t>
            </a:r>
            <a:r>
              <a:rPr lang="ru-RU" b="0" i="0" dirty="0">
                <a:solidFill>
                  <a:srgbClr val="32323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+∠</a:t>
            </a:r>
            <a:r>
              <a:rPr lang="ru-RU" b="0" i="1" dirty="0">
                <a:solidFill>
                  <a:srgbClr val="32323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BOC</a:t>
            </a:r>
            <a:r>
              <a:rPr lang="ru-RU" b="0" i="0" dirty="0">
                <a:solidFill>
                  <a:srgbClr val="32323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=180∘.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равнобедренной</a:t>
            </a:r>
            <a:r>
              <a:rPr lang="ru-RU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0" i="0" dirty="0">
                <a:solidFill>
                  <a:srgbClr val="32323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трапеции обе диагонали одинаковые. Образуют у оснований равнобедренные треугольники.</a:t>
            </a:r>
          </a:p>
          <a:p>
            <a:endParaRPr lang="ru-RU" dirty="0"/>
          </a:p>
        </p:txBody>
      </p:sp>
      <p:sp>
        <p:nvSpPr>
          <p:cNvPr id="4" name="Трапеция 3">
            <a:extLst>
              <a:ext uri="{FF2B5EF4-FFF2-40B4-BE49-F238E27FC236}">
                <a16:creationId xmlns:a16="http://schemas.microsoft.com/office/drawing/2014/main" id="{24A41A70-D84D-A28B-C9CD-05831C2F72E5}"/>
              </a:ext>
            </a:extLst>
          </p:cNvPr>
          <p:cNvSpPr/>
          <p:nvPr/>
        </p:nvSpPr>
        <p:spPr>
          <a:xfrm>
            <a:off x="9266548" y="3761295"/>
            <a:ext cx="2479250" cy="1753480"/>
          </a:xfrm>
          <a:prstGeom prst="trapezoi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6237186C-018A-87D7-E443-AE2A2FF914A2}"/>
              </a:ext>
            </a:extLst>
          </p:cNvPr>
          <p:cNvCxnSpPr/>
          <p:nvPr/>
        </p:nvCxnSpPr>
        <p:spPr>
          <a:xfrm flipV="1">
            <a:off x="9275975" y="3799002"/>
            <a:ext cx="2002251" cy="171567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0AD964EC-5C1C-7D73-FF47-6FDAB7B7FCC3}"/>
              </a:ext>
            </a:extLst>
          </p:cNvPr>
          <p:cNvCxnSpPr/>
          <p:nvPr/>
        </p:nvCxnSpPr>
        <p:spPr>
          <a:xfrm>
            <a:off x="9709608" y="3761200"/>
            <a:ext cx="2045617" cy="1753575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F1DE4909-F698-78BC-ABFC-29D579E09763}"/>
              </a:ext>
            </a:extLst>
          </p:cNvPr>
          <p:cNvGrpSpPr/>
          <p:nvPr/>
        </p:nvGrpSpPr>
        <p:grpSpPr>
          <a:xfrm>
            <a:off x="8898473" y="5457812"/>
            <a:ext cx="168840" cy="342360"/>
            <a:chOff x="8898473" y="5457812"/>
            <a:chExt cx="168840" cy="34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9" name="Рукописный ввод 8">
                  <a:extLst>
                    <a:ext uri="{FF2B5EF4-FFF2-40B4-BE49-F238E27FC236}">
                      <a16:creationId xmlns:a16="http://schemas.microsoft.com/office/drawing/2014/main" id="{E1E84844-AAF4-9596-D14D-1A64F5DC1BFD}"/>
                    </a:ext>
                  </a:extLst>
                </p14:cNvPr>
                <p14:cNvContentPartPr/>
                <p14:nvPr/>
              </p14:nvContentPartPr>
              <p14:xfrm>
                <a:off x="8902073" y="5467172"/>
                <a:ext cx="157320" cy="304920"/>
              </p14:xfrm>
            </p:contentPart>
          </mc:Choice>
          <mc:Fallback xmlns="">
            <p:pic>
              <p:nvPicPr>
                <p:cNvPr id="9" name="Рукописный ввод 8">
                  <a:extLst>
                    <a:ext uri="{FF2B5EF4-FFF2-40B4-BE49-F238E27FC236}">
                      <a16:creationId xmlns:a16="http://schemas.microsoft.com/office/drawing/2014/main" id="{E1E84844-AAF4-9596-D14D-1A64F5DC1BF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893073" y="5458532"/>
                  <a:ext cx="17496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0" name="Рукописный ввод 9">
                  <a:extLst>
                    <a:ext uri="{FF2B5EF4-FFF2-40B4-BE49-F238E27FC236}">
                      <a16:creationId xmlns:a16="http://schemas.microsoft.com/office/drawing/2014/main" id="{8EBDD142-8370-613D-8ABC-7BDD3A81580B}"/>
                    </a:ext>
                  </a:extLst>
                </p14:cNvPr>
                <p14:cNvContentPartPr/>
                <p14:nvPr/>
              </p14:nvContentPartPr>
              <p14:xfrm>
                <a:off x="9059033" y="5457812"/>
                <a:ext cx="360" cy="360"/>
              </p14:xfrm>
            </p:contentPart>
          </mc:Choice>
          <mc:Fallback xmlns="">
            <p:pic>
              <p:nvPicPr>
                <p:cNvPr id="10" name="Рукописный ввод 9">
                  <a:extLst>
                    <a:ext uri="{FF2B5EF4-FFF2-40B4-BE49-F238E27FC236}">
                      <a16:creationId xmlns:a16="http://schemas.microsoft.com/office/drawing/2014/main" id="{8EBDD142-8370-613D-8ABC-7BDD3A81580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050033" y="544917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1" name="Рукописный ввод 10">
                  <a:extLst>
                    <a:ext uri="{FF2B5EF4-FFF2-40B4-BE49-F238E27FC236}">
                      <a16:creationId xmlns:a16="http://schemas.microsoft.com/office/drawing/2014/main" id="{2F0134ED-57EC-4B30-1D5D-529F380A27A6}"/>
                    </a:ext>
                  </a:extLst>
                </p14:cNvPr>
                <p14:cNvContentPartPr/>
                <p14:nvPr/>
              </p14:nvContentPartPr>
              <p14:xfrm>
                <a:off x="9046793" y="5457812"/>
                <a:ext cx="12240" cy="342360"/>
              </p14:xfrm>
            </p:contentPart>
          </mc:Choice>
          <mc:Fallback xmlns="">
            <p:pic>
              <p:nvPicPr>
                <p:cNvPr id="11" name="Рукописный ввод 10">
                  <a:extLst>
                    <a:ext uri="{FF2B5EF4-FFF2-40B4-BE49-F238E27FC236}">
                      <a16:creationId xmlns:a16="http://schemas.microsoft.com/office/drawing/2014/main" id="{2F0134ED-57EC-4B30-1D5D-529F380A27A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038153" y="5449172"/>
                  <a:ext cx="2988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" name="Рукописный ввод 11">
                  <a:extLst>
                    <a:ext uri="{FF2B5EF4-FFF2-40B4-BE49-F238E27FC236}">
                      <a16:creationId xmlns:a16="http://schemas.microsoft.com/office/drawing/2014/main" id="{C11CF7B1-7C13-A9FC-158A-D9C675456228}"/>
                    </a:ext>
                  </a:extLst>
                </p14:cNvPr>
                <p14:cNvContentPartPr/>
                <p14:nvPr/>
              </p14:nvContentPartPr>
              <p14:xfrm>
                <a:off x="8898473" y="5646092"/>
                <a:ext cx="13320" cy="2520"/>
              </p14:xfrm>
            </p:contentPart>
          </mc:Choice>
          <mc:Fallback xmlns="">
            <p:pic>
              <p:nvPicPr>
                <p:cNvPr id="12" name="Рукописный ввод 11">
                  <a:extLst>
                    <a:ext uri="{FF2B5EF4-FFF2-40B4-BE49-F238E27FC236}">
                      <a16:creationId xmlns:a16="http://schemas.microsoft.com/office/drawing/2014/main" id="{C11CF7B1-7C13-A9FC-158A-D9C67545622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889833" y="5637452"/>
                  <a:ext cx="309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" name="Рукописный ввод 12">
                  <a:extLst>
                    <a:ext uri="{FF2B5EF4-FFF2-40B4-BE49-F238E27FC236}">
                      <a16:creationId xmlns:a16="http://schemas.microsoft.com/office/drawing/2014/main" id="{0787FB9D-483C-88A7-DDEA-33A1C1FFF431}"/>
                    </a:ext>
                  </a:extLst>
                </p14:cNvPr>
                <p14:cNvContentPartPr/>
                <p14:nvPr/>
              </p14:nvContentPartPr>
              <p14:xfrm>
                <a:off x="8926553" y="5627372"/>
                <a:ext cx="140760" cy="19440"/>
              </p14:xfrm>
            </p:contentPart>
          </mc:Choice>
          <mc:Fallback xmlns="">
            <p:pic>
              <p:nvPicPr>
                <p:cNvPr id="13" name="Рукописный ввод 12">
                  <a:extLst>
                    <a:ext uri="{FF2B5EF4-FFF2-40B4-BE49-F238E27FC236}">
                      <a16:creationId xmlns:a16="http://schemas.microsoft.com/office/drawing/2014/main" id="{0787FB9D-483C-88A7-DDEA-33A1C1FFF43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917913" y="5618372"/>
                  <a:ext cx="158400" cy="3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6498EBA7-9A36-86A3-E7D3-CF75B816971F}"/>
              </a:ext>
            </a:extLst>
          </p:cNvPr>
          <p:cNvGrpSpPr/>
          <p:nvPr/>
        </p:nvGrpSpPr>
        <p:grpSpPr>
          <a:xfrm>
            <a:off x="9586793" y="3487532"/>
            <a:ext cx="360" cy="360"/>
            <a:chOff x="9586793" y="3487532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5" name="Рукописный ввод 14">
                  <a:extLst>
                    <a:ext uri="{FF2B5EF4-FFF2-40B4-BE49-F238E27FC236}">
                      <a16:creationId xmlns:a16="http://schemas.microsoft.com/office/drawing/2014/main" id="{0C6D31B3-028E-CEE4-B702-04A5BC4AEF62}"/>
                    </a:ext>
                  </a:extLst>
                </p14:cNvPr>
                <p14:cNvContentPartPr/>
                <p14:nvPr/>
              </p14:nvContentPartPr>
              <p14:xfrm>
                <a:off x="9586793" y="3487532"/>
                <a:ext cx="360" cy="360"/>
              </p14:xfrm>
            </p:contentPart>
          </mc:Choice>
          <mc:Fallback xmlns="">
            <p:pic>
              <p:nvPicPr>
                <p:cNvPr id="15" name="Рукописный ввод 14">
                  <a:extLst>
                    <a:ext uri="{FF2B5EF4-FFF2-40B4-BE49-F238E27FC236}">
                      <a16:creationId xmlns:a16="http://schemas.microsoft.com/office/drawing/2014/main" id="{0C6D31B3-028E-CEE4-B702-04A5BC4AEF6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577793" y="347889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6" name="Рукописный ввод 15">
                  <a:extLst>
                    <a:ext uri="{FF2B5EF4-FFF2-40B4-BE49-F238E27FC236}">
                      <a16:creationId xmlns:a16="http://schemas.microsoft.com/office/drawing/2014/main" id="{222A87C3-3086-A1EB-2E18-16616451C64D}"/>
                    </a:ext>
                  </a:extLst>
                </p14:cNvPr>
                <p14:cNvContentPartPr/>
                <p14:nvPr/>
              </p14:nvContentPartPr>
              <p14:xfrm>
                <a:off x="9586793" y="3487532"/>
                <a:ext cx="360" cy="360"/>
              </p14:xfrm>
            </p:contentPart>
          </mc:Choice>
          <mc:Fallback xmlns="">
            <p:pic>
              <p:nvPicPr>
                <p:cNvPr id="16" name="Рукописный ввод 15">
                  <a:extLst>
                    <a:ext uri="{FF2B5EF4-FFF2-40B4-BE49-F238E27FC236}">
                      <a16:creationId xmlns:a16="http://schemas.microsoft.com/office/drawing/2014/main" id="{222A87C3-3086-A1EB-2E18-16616451C64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577793" y="347889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5" name="Рукописный ввод 24">
                <a:extLst>
                  <a:ext uri="{FF2B5EF4-FFF2-40B4-BE49-F238E27FC236}">
                    <a16:creationId xmlns:a16="http://schemas.microsoft.com/office/drawing/2014/main" id="{3B46A8CE-9B27-50CC-F0B6-E45534D40FF3}"/>
                  </a:ext>
                </a:extLst>
              </p14:cNvPr>
              <p14:cNvContentPartPr/>
              <p14:nvPr/>
            </p14:nvContentPartPr>
            <p14:xfrm>
              <a:off x="11787833" y="5406692"/>
              <a:ext cx="257040" cy="291960"/>
            </p14:xfrm>
          </p:contentPart>
        </mc:Choice>
        <mc:Fallback xmlns="">
          <p:pic>
            <p:nvPicPr>
              <p:cNvPr id="25" name="Рукописный ввод 24">
                <a:extLst>
                  <a:ext uri="{FF2B5EF4-FFF2-40B4-BE49-F238E27FC236}">
                    <a16:creationId xmlns:a16="http://schemas.microsoft.com/office/drawing/2014/main" id="{3B46A8CE-9B27-50CC-F0B6-E45534D40FF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779193" y="5397692"/>
                <a:ext cx="27468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6" name="Рукописный ввод 25">
                <a:extLst>
                  <a:ext uri="{FF2B5EF4-FFF2-40B4-BE49-F238E27FC236}">
                    <a16:creationId xmlns:a16="http://schemas.microsoft.com/office/drawing/2014/main" id="{9BFA1E2A-6821-36FC-A85E-7265536E9596}"/>
                  </a:ext>
                </a:extLst>
              </p14:cNvPr>
              <p14:cNvContentPartPr/>
              <p14:nvPr/>
            </p14:nvContentPartPr>
            <p14:xfrm>
              <a:off x="9897833" y="4288892"/>
              <a:ext cx="360" cy="360"/>
            </p14:xfrm>
          </p:contentPart>
        </mc:Choice>
        <mc:Fallback xmlns="">
          <p:pic>
            <p:nvPicPr>
              <p:cNvPr id="26" name="Рукописный ввод 25">
                <a:extLst>
                  <a:ext uri="{FF2B5EF4-FFF2-40B4-BE49-F238E27FC236}">
                    <a16:creationId xmlns:a16="http://schemas.microsoft.com/office/drawing/2014/main" id="{9BFA1E2A-6821-36FC-A85E-7265536E959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89193" y="4279892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53268916-70E5-3A29-908A-D38F8864C6C0}"/>
              </a:ext>
            </a:extLst>
          </p:cNvPr>
          <p:cNvGrpSpPr/>
          <p:nvPr/>
        </p:nvGrpSpPr>
        <p:grpSpPr>
          <a:xfrm>
            <a:off x="9416513" y="3666452"/>
            <a:ext cx="209520" cy="280080"/>
            <a:chOff x="9416513" y="3666452"/>
            <a:chExt cx="209520" cy="28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7" name="Рукописный ввод 26">
                  <a:extLst>
                    <a:ext uri="{FF2B5EF4-FFF2-40B4-BE49-F238E27FC236}">
                      <a16:creationId xmlns:a16="http://schemas.microsoft.com/office/drawing/2014/main" id="{64D4306C-6FA8-0E29-59A4-E79FD76958EB}"/>
                    </a:ext>
                  </a:extLst>
                </p14:cNvPr>
                <p14:cNvContentPartPr/>
                <p14:nvPr/>
              </p14:nvContentPartPr>
              <p14:xfrm>
                <a:off x="9473393" y="3666452"/>
                <a:ext cx="360" cy="360"/>
              </p14:xfrm>
            </p:contentPart>
          </mc:Choice>
          <mc:Fallback xmlns="">
            <p:pic>
              <p:nvPicPr>
                <p:cNvPr id="27" name="Рукописный ввод 26">
                  <a:extLst>
                    <a:ext uri="{FF2B5EF4-FFF2-40B4-BE49-F238E27FC236}">
                      <a16:creationId xmlns:a16="http://schemas.microsoft.com/office/drawing/2014/main" id="{64D4306C-6FA8-0E29-59A4-E79FD76958E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464753" y="365781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8" name="Рукописный ввод 27">
                  <a:extLst>
                    <a:ext uri="{FF2B5EF4-FFF2-40B4-BE49-F238E27FC236}">
                      <a16:creationId xmlns:a16="http://schemas.microsoft.com/office/drawing/2014/main" id="{D39B9D99-1649-D7A6-1F8A-741D6E3029D6}"/>
                    </a:ext>
                  </a:extLst>
                </p14:cNvPr>
                <p14:cNvContentPartPr/>
                <p14:nvPr/>
              </p14:nvContentPartPr>
              <p14:xfrm>
                <a:off x="9416513" y="3666452"/>
                <a:ext cx="57240" cy="234000"/>
              </p14:xfrm>
            </p:contentPart>
          </mc:Choice>
          <mc:Fallback xmlns="">
            <p:pic>
              <p:nvPicPr>
                <p:cNvPr id="28" name="Рукописный ввод 27">
                  <a:extLst>
                    <a:ext uri="{FF2B5EF4-FFF2-40B4-BE49-F238E27FC236}">
                      <a16:creationId xmlns:a16="http://schemas.microsoft.com/office/drawing/2014/main" id="{D39B9D99-1649-D7A6-1F8A-741D6E3029D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407873" y="3657812"/>
                  <a:ext cx="7488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9" name="Рукописный ввод 28">
                  <a:extLst>
                    <a:ext uri="{FF2B5EF4-FFF2-40B4-BE49-F238E27FC236}">
                      <a16:creationId xmlns:a16="http://schemas.microsoft.com/office/drawing/2014/main" id="{21722CE2-FB83-A3C2-A09C-05A48069067D}"/>
                    </a:ext>
                  </a:extLst>
                </p14:cNvPr>
                <p14:cNvContentPartPr/>
                <p14:nvPr/>
              </p14:nvContentPartPr>
              <p14:xfrm>
                <a:off x="9492113" y="3695252"/>
                <a:ext cx="360" cy="360"/>
              </p14:xfrm>
            </p:contentPart>
          </mc:Choice>
          <mc:Fallback xmlns="">
            <p:pic>
              <p:nvPicPr>
                <p:cNvPr id="29" name="Рукописный ввод 28">
                  <a:extLst>
                    <a:ext uri="{FF2B5EF4-FFF2-40B4-BE49-F238E27FC236}">
                      <a16:creationId xmlns:a16="http://schemas.microsoft.com/office/drawing/2014/main" id="{21722CE2-FB83-A3C2-A09C-05A48069067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483473" y="368625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0" name="Рукописный ввод 29">
                  <a:extLst>
                    <a:ext uri="{FF2B5EF4-FFF2-40B4-BE49-F238E27FC236}">
                      <a16:creationId xmlns:a16="http://schemas.microsoft.com/office/drawing/2014/main" id="{8A90F4D0-567E-98F3-A263-DDBD6289D0D1}"/>
                    </a:ext>
                  </a:extLst>
                </p14:cNvPr>
                <p14:cNvContentPartPr/>
                <p14:nvPr/>
              </p14:nvContentPartPr>
              <p14:xfrm>
                <a:off x="9443153" y="3694532"/>
                <a:ext cx="182880" cy="252000"/>
              </p14:xfrm>
            </p:contentPart>
          </mc:Choice>
          <mc:Fallback xmlns="">
            <p:pic>
              <p:nvPicPr>
                <p:cNvPr id="30" name="Рукописный ввод 29">
                  <a:extLst>
                    <a:ext uri="{FF2B5EF4-FFF2-40B4-BE49-F238E27FC236}">
                      <a16:creationId xmlns:a16="http://schemas.microsoft.com/office/drawing/2014/main" id="{8A90F4D0-567E-98F3-A263-DDBD6289D0D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434153" y="3685892"/>
                  <a:ext cx="200520" cy="269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2" name="Рукописный ввод 31">
                <a:extLst>
                  <a:ext uri="{FF2B5EF4-FFF2-40B4-BE49-F238E27FC236}">
                    <a16:creationId xmlns:a16="http://schemas.microsoft.com/office/drawing/2014/main" id="{4DA1FC94-7B78-95A4-47E6-8A9ACB80F193}"/>
                  </a:ext>
                </a:extLst>
              </p14:cNvPr>
              <p14:cNvContentPartPr/>
              <p14:nvPr/>
            </p14:nvContentPartPr>
            <p14:xfrm>
              <a:off x="11354393" y="3658892"/>
              <a:ext cx="259560" cy="238320"/>
            </p14:xfrm>
          </p:contentPart>
        </mc:Choice>
        <mc:Fallback xmlns="">
          <p:pic>
            <p:nvPicPr>
              <p:cNvPr id="32" name="Рукописный ввод 31">
                <a:extLst>
                  <a:ext uri="{FF2B5EF4-FFF2-40B4-BE49-F238E27FC236}">
                    <a16:creationId xmlns:a16="http://schemas.microsoft.com/office/drawing/2014/main" id="{4DA1FC94-7B78-95A4-47E6-8A9ACB80F19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1345393" y="3649892"/>
                <a:ext cx="277200" cy="25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8288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B240539B-9ABA-F815-84E7-80DECB28AF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3774" y="603316"/>
                <a:ext cx="10364452" cy="515960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</a:t>
                </a:r>
                <a:r>
                  <a:rPr lang="ru-RU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Средняя линия </a:t>
                </a:r>
                <a:r>
                  <a:rPr lang="ru-RU" b="0" i="0" dirty="0">
                    <a:solidFill>
                      <a:srgbClr val="323232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трапеции (соединяющий середины боковых) параллельна основаниям и равна их </a:t>
                </a:r>
                <a:r>
                  <a:rPr lang="ru-RU" b="0" i="0" dirty="0" err="1">
                    <a:solidFill>
                      <a:srgbClr val="323232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полусумме</a:t>
                </a:r>
                <a:r>
                  <a:rPr lang="ru-RU" b="0" i="0" dirty="0">
                    <a:solidFill>
                      <a:srgbClr val="323232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 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b="0" i="0" dirty="0">
                    <a:solidFill>
                      <a:srgbClr val="323232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.</a:t>
                </a:r>
              </a:p>
              <a:p>
                <a:pPr marL="0" indent="0">
                  <a:buNone/>
                </a:pPr>
                <a:r>
                  <a:rPr lang="ru-RU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</a:t>
                </a:r>
                <a:r>
                  <a:rPr lang="ru-RU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Важно:</a:t>
                </a:r>
                <a:r>
                  <a:rPr lang="ru-RU" b="0" i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ru-RU" b="0" i="0" dirty="0">
                    <a:solidFill>
                      <a:srgbClr val="323232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Высоты   на   основания   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𝐵𝐻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ru-RU" b="0" i="0" dirty="0">
                    <a:solidFill>
                      <a:srgbClr val="323232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 ,   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𝐶𝑘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ru-RU" b="0" i="0" dirty="0">
                    <a:solidFill>
                      <a:srgbClr val="323232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равны и отсекают прямоугольные треугольники.</a:t>
                </a:r>
              </a:p>
              <a:p>
                <a:pPr marL="0" indent="0">
                  <a:buNone/>
                </a:pPr>
                <a:r>
                  <a:rPr lang="ru-RU" b="0" i="0" dirty="0">
                    <a:solidFill>
                      <a:srgbClr val="323232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Высоты   делят основание на три части   </a:t>
                </a:r>
                <a:r>
                  <a:rPr lang="ru-RU" b="0" i="1" dirty="0">
                    <a:solidFill>
                      <a:srgbClr val="323232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</a:t>
                </a:r>
                <a:r>
                  <a:rPr lang="ru-RU" b="0" i="0" dirty="0">
                    <a:solidFill>
                      <a:srgbClr val="323232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b="0" i="1" dirty="0">
                    <a:solidFill>
                      <a:srgbClr val="323232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AH</a:t>
                </a:r>
                <a:r>
                  <a:rPr lang="ru-RU" b="0" i="0" dirty="0">
                    <a:solidFill>
                      <a:srgbClr val="323232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ru-RU" b="0" i="1" dirty="0">
                    <a:solidFill>
                      <a:srgbClr val="323232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HK</a:t>
                </a:r>
                <a:r>
                  <a:rPr lang="ru-RU" b="0" i="0" dirty="0">
                    <a:solidFill>
                      <a:srgbClr val="323232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ru-RU" b="0" i="1" dirty="0">
                    <a:solidFill>
                      <a:srgbClr val="323232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KD</a:t>
                </a:r>
                <a:r>
                  <a:rPr lang="ru-RU" b="0" i="0" dirty="0">
                    <a:solidFill>
                      <a:srgbClr val="323232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, причем средняя </a:t>
                </a:r>
                <a:r>
                  <a:rPr lang="ru-RU" b="0" i="1" dirty="0">
                    <a:solidFill>
                      <a:srgbClr val="323232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HK</a:t>
                </a:r>
                <a:r>
                  <a:rPr lang="ru-RU" b="0" i="0" dirty="0">
                    <a:solidFill>
                      <a:srgbClr val="323232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b="0" i="1" dirty="0">
                    <a:solidFill>
                      <a:srgbClr val="323232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ru-RU" b="0" i="0" dirty="0">
                    <a:solidFill>
                      <a:srgbClr val="323232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i="1" dirty="0">
                    <a:solidFill>
                      <a:srgbClr val="32323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ru-RU" b="0" i="0" dirty="0">
                    <a:solidFill>
                      <a:srgbClr val="323232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равна верхнему основанию .</a:t>
                </a:r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B240539B-9ABA-F815-84E7-80DECB28AF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74" y="603316"/>
                <a:ext cx="10364452" cy="5159605"/>
              </a:xfrm>
              <a:blipFill>
                <a:blip r:embed="rId2"/>
                <a:stretch>
                  <a:fillRect l="-647" t="-1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867446AD-A590-384D-8742-64CBE6B87818}"/>
              </a:ext>
            </a:extLst>
          </p:cNvPr>
          <p:cNvGrpSpPr/>
          <p:nvPr/>
        </p:nvGrpSpPr>
        <p:grpSpPr>
          <a:xfrm>
            <a:off x="2179433" y="3452612"/>
            <a:ext cx="4951440" cy="2958840"/>
            <a:chOff x="2179433" y="3452612"/>
            <a:chExt cx="4951440" cy="2958840"/>
          </a:xfrm>
        </p:grpSpPr>
        <p:sp>
          <p:nvSpPr>
            <p:cNvPr id="4" name="Трапеция 3">
              <a:extLst>
                <a:ext uri="{FF2B5EF4-FFF2-40B4-BE49-F238E27FC236}">
                  <a16:creationId xmlns:a16="http://schemas.microsoft.com/office/drawing/2014/main" id="{C70C121B-EC20-A30F-2957-F5AB5A4C1966}"/>
                </a:ext>
              </a:extLst>
            </p:cNvPr>
            <p:cNvSpPr/>
            <p:nvPr/>
          </p:nvSpPr>
          <p:spPr>
            <a:xfrm>
              <a:off x="2677212" y="3864989"/>
              <a:ext cx="3846135" cy="2073897"/>
            </a:xfrm>
            <a:prstGeom prst="trapezoid">
              <a:avLst>
                <a:gd name="adj" fmla="val 3500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0541DCA6-03DC-555D-C9B4-E40638301023}"/>
                </a:ext>
              </a:extLst>
            </p:cNvPr>
            <p:cNvCxnSpPr>
              <a:stCxn id="4" idx="1"/>
              <a:endCxn id="4" idx="3"/>
            </p:cNvCxnSpPr>
            <p:nvPr/>
          </p:nvCxnSpPr>
          <p:spPr>
            <a:xfrm>
              <a:off x="3040144" y="4901938"/>
              <a:ext cx="3120271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73A0499B-34E9-6A36-C540-137C78342BE2}"/>
                </a:ext>
              </a:extLst>
            </p:cNvPr>
            <p:cNvCxnSpPr/>
            <p:nvPr/>
          </p:nvCxnSpPr>
          <p:spPr>
            <a:xfrm>
              <a:off x="3412503" y="3864989"/>
              <a:ext cx="0" cy="2073897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A55BC398-498C-59FF-6BCB-2C81C179ABA0}"/>
                </a:ext>
              </a:extLst>
            </p:cNvPr>
            <p:cNvCxnSpPr>
              <a:cxnSpLocks/>
            </p:cNvCxnSpPr>
            <p:nvPr/>
          </p:nvCxnSpPr>
          <p:spPr>
            <a:xfrm>
              <a:off x="5769204" y="3864989"/>
              <a:ext cx="65988" cy="2073897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grpSp>
          <p:nvGrpSpPr>
            <p:cNvPr id="16" name="Группа 15">
              <a:extLst>
                <a:ext uri="{FF2B5EF4-FFF2-40B4-BE49-F238E27FC236}">
                  <a16:creationId xmlns:a16="http://schemas.microsoft.com/office/drawing/2014/main" id="{3C8D32A0-D47F-C276-6F12-66A339F28774}"/>
                </a:ext>
              </a:extLst>
            </p:cNvPr>
            <p:cNvGrpSpPr/>
            <p:nvPr/>
          </p:nvGrpSpPr>
          <p:grpSpPr>
            <a:xfrm>
              <a:off x="2179433" y="5799452"/>
              <a:ext cx="281520" cy="389520"/>
              <a:chOff x="2179433" y="5799452"/>
              <a:chExt cx="281520" cy="38952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3">
                <p14:nvContentPartPr>
                  <p14:cNvPr id="13" name="Рукописный ввод 12">
                    <a:extLst>
                      <a:ext uri="{FF2B5EF4-FFF2-40B4-BE49-F238E27FC236}">
                        <a16:creationId xmlns:a16="http://schemas.microsoft.com/office/drawing/2014/main" id="{3025FD4C-609B-A066-379F-ECEF70179077}"/>
                      </a:ext>
                    </a:extLst>
                  </p14:cNvPr>
                  <p14:cNvContentPartPr/>
                  <p14:nvPr/>
                </p14:nvContentPartPr>
                <p14:xfrm>
                  <a:off x="2179433" y="5825372"/>
                  <a:ext cx="186480" cy="363600"/>
                </p14:xfrm>
              </p:contentPart>
            </mc:Choice>
            <mc:Fallback>
              <p:pic>
                <p:nvPicPr>
                  <p:cNvPr id="13" name="Рукописный ввод 12">
                    <a:extLst>
                      <a:ext uri="{FF2B5EF4-FFF2-40B4-BE49-F238E27FC236}">
                        <a16:creationId xmlns:a16="http://schemas.microsoft.com/office/drawing/2014/main" id="{3025FD4C-609B-A066-379F-ECEF70179077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2170433" y="5816372"/>
                    <a:ext cx="204120" cy="381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">
                <p14:nvContentPartPr>
                  <p14:cNvPr id="14" name="Рукописный ввод 13">
                    <a:extLst>
                      <a:ext uri="{FF2B5EF4-FFF2-40B4-BE49-F238E27FC236}">
                        <a16:creationId xmlns:a16="http://schemas.microsoft.com/office/drawing/2014/main" id="{A307FF88-508D-2561-7741-46C6FBDAEB97}"/>
                      </a:ext>
                    </a:extLst>
                  </p14:cNvPr>
                  <p14:cNvContentPartPr/>
                  <p14:nvPr/>
                </p14:nvContentPartPr>
                <p14:xfrm>
                  <a:off x="2375273" y="5799452"/>
                  <a:ext cx="85680" cy="383760"/>
                </p14:xfrm>
              </p:contentPart>
            </mc:Choice>
            <mc:Fallback>
              <p:pic>
                <p:nvPicPr>
                  <p:cNvPr id="14" name="Рукописный ввод 13">
                    <a:extLst>
                      <a:ext uri="{FF2B5EF4-FFF2-40B4-BE49-F238E27FC236}">
                        <a16:creationId xmlns:a16="http://schemas.microsoft.com/office/drawing/2014/main" id="{A307FF88-508D-2561-7741-46C6FBDAEB97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366633" y="5790452"/>
                    <a:ext cx="103320" cy="401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7">
                <p14:nvContentPartPr>
                  <p14:cNvPr id="15" name="Рукописный ввод 14">
                    <a:extLst>
                      <a:ext uri="{FF2B5EF4-FFF2-40B4-BE49-F238E27FC236}">
                        <a16:creationId xmlns:a16="http://schemas.microsoft.com/office/drawing/2014/main" id="{298C6255-33A3-9CBA-D827-78E5A5BFC709}"/>
                      </a:ext>
                    </a:extLst>
                  </p14:cNvPr>
                  <p14:cNvContentPartPr/>
                  <p14:nvPr/>
                </p14:nvContentPartPr>
                <p14:xfrm>
                  <a:off x="2252513" y="6010772"/>
                  <a:ext cx="192960" cy="60120"/>
                </p14:xfrm>
              </p:contentPart>
            </mc:Choice>
            <mc:Fallback>
              <p:pic>
                <p:nvPicPr>
                  <p:cNvPr id="15" name="Рукописный ввод 14">
                    <a:extLst>
                      <a:ext uri="{FF2B5EF4-FFF2-40B4-BE49-F238E27FC236}">
                        <a16:creationId xmlns:a16="http://schemas.microsoft.com/office/drawing/2014/main" id="{298C6255-33A3-9CBA-D827-78E5A5BFC709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2243513" y="6002132"/>
                    <a:ext cx="210600" cy="777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id="{BD2A0DF2-156D-146E-D7EC-131B5D70F858}"/>
                </a:ext>
              </a:extLst>
            </p:cNvPr>
            <p:cNvGrpSpPr/>
            <p:nvPr/>
          </p:nvGrpSpPr>
          <p:grpSpPr>
            <a:xfrm>
              <a:off x="3253313" y="3452612"/>
              <a:ext cx="228240" cy="324360"/>
              <a:chOff x="3253313" y="3452612"/>
              <a:chExt cx="228240" cy="32436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9">
                <p14:nvContentPartPr>
                  <p14:cNvPr id="17" name="Рукописный ввод 16">
                    <a:extLst>
                      <a:ext uri="{FF2B5EF4-FFF2-40B4-BE49-F238E27FC236}">
                        <a16:creationId xmlns:a16="http://schemas.microsoft.com/office/drawing/2014/main" id="{C7DD352B-19FC-D8EA-ADB3-FC55E025E14C}"/>
                      </a:ext>
                    </a:extLst>
                  </p14:cNvPr>
                  <p14:cNvContentPartPr/>
                  <p14:nvPr/>
                </p14:nvContentPartPr>
                <p14:xfrm>
                  <a:off x="3253313" y="3479612"/>
                  <a:ext cx="84240" cy="272880"/>
                </p14:xfrm>
              </p:contentPart>
            </mc:Choice>
            <mc:Fallback>
              <p:pic>
                <p:nvPicPr>
                  <p:cNvPr id="17" name="Рукописный ввод 16">
                    <a:extLst>
                      <a:ext uri="{FF2B5EF4-FFF2-40B4-BE49-F238E27FC236}">
                        <a16:creationId xmlns:a16="http://schemas.microsoft.com/office/drawing/2014/main" id="{C7DD352B-19FC-D8EA-ADB3-FC55E025E14C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3244313" y="3470612"/>
                    <a:ext cx="101880" cy="290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1">
                <p14:nvContentPartPr>
                  <p14:cNvPr id="18" name="Рукописный ввод 17">
                    <a:extLst>
                      <a:ext uri="{FF2B5EF4-FFF2-40B4-BE49-F238E27FC236}">
                        <a16:creationId xmlns:a16="http://schemas.microsoft.com/office/drawing/2014/main" id="{3D2D19E5-BD92-4A8C-C643-8576F8DA3F09}"/>
                      </a:ext>
                    </a:extLst>
                  </p14:cNvPr>
                  <p14:cNvContentPartPr/>
                  <p14:nvPr/>
                </p14:nvContentPartPr>
                <p14:xfrm>
                  <a:off x="3291113" y="3452612"/>
                  <a:ext cx="190440" cy="324360"/>
                </p14:xfrm>
              </p:contentPart>
            </mc:Choice>
            <mc:Fallback>
              <p:pic>
                <p:nvPicPr>
                  <p:cNvPr id="18" name="Рукописный ввод 17">
                    <a:extLst>
                      <a:ext uri="{FF2B5EF4-FFF2-40B4-BE49-F238E27FC236}">
                        <a16:creationId xmlns:a16="http://schemas.microsoft.com/office/drawing/2014/main" id="{3D2D19E5-BD92-4A8C-C643-8576F8DA3F09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3282113" y="3443972"/>
                    <a:ext cx="208080" cy="342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2" name="Группа 21">
              <a:extLst>
                <a:ext uri="{FF2B5EF4-FFF2-40B4-BE49-F238E27FC236}">
                  <a16:creationId xmlns:a16="http://schemas.microsoft.com/office/drawing/2014/main" id="{58022583-B829-526B-A686-C576F11F4FFC}"/>
                </a:ext>
              </a:extLst>
            </p:cNvPr>
            <p:cNvGrpSpPr/>
            <p:nvPr/>
          </p:nvGrpSpPr>
          <p:grpSpPr>
            <a:xfrm>
              <a:off x="5838113" y="3494732"/>
              <a:ext cx="196920" cy="246240"/>
              <a:chOff x="5838113" y="3494732"/>
              <a:chExt cx="196920" cy="24624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13">
                <p14:nvContentPartPr>
                  <p14:cNvPr id="20" name="Рукописный ввод 19">
                    <a:extLst>
                      <a:ext uri="{FF2B5EF4-FFF2-40B4-BE49-F238E27FC236}">
                        <a16:creationId xmlns:a16="http://schemas.microsoft.com/office/drawing/2014/main" id="{C38215F2-B82C-9565-E1DE-315FA033FC1A}"/>
                      </a:ext>
                    </a:extLst>
                  </p14:cNvPr>
                  <p14:cNvContentPartPr/>
                  <p14:nvPr/>
                </p14:nvContentPartPr>
                <p14:xfrm>
                  <a:off x="6032513" y="3515612"/>
                  <a:ext cx="360" cy="360"/>
                </p14:xfrm>
              </p:contentPart>
            </mc:Choice>
            <mc:Fallback>
              <p:pic>
                <p:nvPicPr>
                  <p:cNvPr id="20" name="Рукописный ввод 19">
                    <a:extLst>
                      <a:ext uri="{FF2B5EF4-FFF2-40B4-BE49-F238E27FC236}">
                        <a16:creationId xmlns:a16="http://schemas.microsoft.com/office/drawing/2014/main" id="{C38215F2-B82C-9565-E1DE-315FA033FC1A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6023873" y="3506972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5">
                <p14:nvContentPartPr>
                  <p14:cNvPr id="21" name="Рукописный ввод 20">
                    <a:extLst>
                      <a:ext uri="{FF2B5EF4-FFF2-40B4-BE49-F238E27FC236}">
                        <a16:creationId xmlns:a16="http://schemas.microsoft.com/office/drawing/2014/main" id="{AFB17E55-4DD8-3522-0135-8BE3DD2CA27F}"/>
                      </a:ext>
                    </a:extLst>
                  </p14:cNvPr>
                  <p14:cNvContentPartPr/>
                  <p14:nvPr/>
                </p14:nvContentPartPr>
                <p14:xfrm>
                  <a:off x="5838113" y="3494732"/>
                  <a:ext cx="196920" cy="246240"/>
                </p14:xfrm>
              </p:contentPart>
            </mc:Choice>
            <mc:Fallback>
              <p:pic>
                <p:nvPicPr>
                  <p:cNvPr id="21" name="Рукописный ввод 20">
                    <a:extLst>
                      <a:ext uri="{FF2B5EF4-FFF2-40B4-BE49-F238E27FC236}">
                        <a16:creationId xmlns:a16="http://schemas.microsoft.com/office/drawing/2014/main" id="{AFB17E55-4DD8-3522-0135-8BE3DD2CA27F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5829473" y="3485732"/>
                    <a:ext cx="214560" cy="2638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3" name="Рукописный ввод 22">
                  <a:extLst>
                    <a:ext uri="{FF2B5EF4-FFF2-40B4-BE49-F238E27FC236}">
                      <a16:creationId xmlns:a16="http://schemas.microsoft.com/office/drawing/2014/main" id="{B789A0D5-8757-D94C-FF26-366F2061740A}"/>
                    </a:ext>
                  </a:extLst>
                </p14:cNvPr>
                <p14:cNvContentPartPr/>
                <p14:nvPr/>
              </p14:nvContentPartPr>
              <p14:xfrm>
                <a:off x="6762953" y="5740772"/>
                <a:ext cx="367920" cy="309600"/>
              </p14:xfrm>
            </p:contentPart>
          </mc:Choice>
          <mc:Fallback>
            <p:pic>
              <p:nvPicPr>
                <p:cNvPr id="23" name="Рукописный ввод 22">
                  <a:extLst>
                    <a:ext uri="{FF2B5EF4-FFF2-40B4-BE49-F238E27FC236}">
                      <a16:creationId xmlns:a16="http://schemas.microsoft.com/office/drawing/2014/main" id="{B789A0D5-8757-D94C-FF26-366F2061740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753953" y="5731772"/>
                  <a:ext cx="385560" cy="3272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7" name="Группа 26">
              <a:extLst>
                <a:ext uri="{FF2B5EF4-FFF2-40B4-BE49-F238E27FC236}">
                  <a16:creationId xmlns:a16="http://schemas.microsoft.com/office/drawing/2014/main" id="{3363E945-5F39-91E8-F7B5-2AC2D17CEC0E}"/>
                </a:ext>
              </a:extLst>
            </p:cNvPr>
            <p:cNvGrpSpPr/>
            <p:nvPr/>
          </p:nvGrpSpPr>
          <p:grpSpPr>
            <a:xfrm>
              <a:off x="3348713" y="6062612"/>
              <a:ext cx="119160" cy="348840"/>
              <a:chOff x="3348713" y="6062612"/>
              <a:chExt cx="119160" cy="34884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19">
                <p14:nvContentPartPr>
                  <p14:cNvPr id="24" name="Рукописный ввод 23">
                    <a:extLst>
                      <a:ext uri="{FF2B5EF4-FFF2-40B4-BE49-F238E27FC236}">
                        <a16:creationId xmlns:a16="http://schemas.microsoft.com/office/drawing/2014/main" id="{0702ED3E-19C0-C93F-5A42-8FD8D15C3983}"/>
                      </a:ext>
                    </a:extLst>
                  </p14:cNvPr>
                  <p14:cNvContentPartPr/>
                  <p14:nvPr/>
                </p14:nvContentPartPr>
                <p14:xfrm>
                  <a:off x="3374273" y="6070532"/>
                  <a:ext cx="360" cy="360"/>
                </p14:xfrm>
              </p:contentPart>
            </mc:Choice>
            <mc:Fallback>
              <p:pic>
                <p:nvPicPr>
                  <p:cNvPr id="24" name="Рукописный ввод 23">
                    <a:extLst>
                      <a:ext uri="{FF2B5EF4-FFF2-40B4-BE49-F238E27FC236}">
                        <a16:creationId xmlns:a16="http://schemas.microsoft.com/office/drawing/2014/main" id="{0702ED3E-19C0-C93F-5A42-8FD8D15C3983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3365633" y="6061892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0">
                <p14:nvContentPartPr>
                  <p14:cNvPr id="25" name="Рукописный ввод 24">
                    <a:extLst>
                      <a:ext uri="{FF2B5EF4-FFF2-40B4-BE49-F238E27FC236}">
                        <a16:creationId xmlns:a16="http://schemas.microsoft.com/office/drawing/2014/main" id="{E019F70D-0A81-8E49-CC13-2CD1D963CC85}"/>
                      </a:ext>
                    </a:extLst>
                  </p14:cNvPr>
                  <p14:cNvContentPartPr/>
                  <p14:nvPr/>
                </p14:nvContentPartPr>
                <p14:xfrm>
                  <a:off x="3374273" y="6062612"/>
                  <a:ext cx="360" cy="70920"/>
                </p14:xfrm>
              </p:contentPart>
            </mc:Choice>
            <mc:Fallback>
              <p:pic>
                <p:nvPicPr>
                  <p:cNvPr id="25" name="Рукописный ввод 24">
                    <a:extLst>
                      <a:ext uri="{FF2B5EF4-FFF2-40B4-BE49-F238E27FC236}">
                        <a16:creationId xmlns:a16="http://schemas.microsoft.com/office/drawing/2014/main" id="{E019F70D-0A81-8E49-CC13-2CD1D963CC85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3365633" y="6053612"/>
                    <a:ext cx="18000" cy="88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2">
                <p14:nvContentPartPr>
                  <p14:cNvPr id="26" name="Рукописный ввод 25">
                    <a:extLst>
                      <a:ext uri="{FF2B5EF4-FFF2-40B4-BE49-F238E27FC236}">
                        <a16:creationId xmlns:a16="http://schemas.microsoft.com/office/drawing/2014/main" id="{2AE40382-25B9-A54B-7347-AB00D061B76E}"/>
                      </a:ext>
                    </a:extLst>
                  </p14:cNvPr>
                  <p14:cNvContentPartPr/>
                  <p14:nvPr/>
                </p14:nvContentPartPr>
                <p14:xfrm>
                  <a:off x="3348713" y="6083492"/>
                  <a:ext cx="119160" cy="327960"/>
                </p14:xfrm>
              </p:contentPart>
            </mc:Choice>
            <mc:Fallback>
              <p:pic>
                <p:nvPicPr>
                  <p:cNvPr id="26" name="Рукописный ввод 25">
                    <a:extLst>
                      <a:ext uri="{FF2B5EF4-FFF2-40B4-BE49-F238E27FC236}">
                        <a16:creationId xmlns:a16="http://schemas.microsoft.com/office/drawing/2014/main" id="{2AE40382-25B9-A54B-7347-AB00D061B76E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3339713" y="6074852"/>
                    <a:ext cx="136800" cy="3456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2" name="Группа 31">
              <a:extLst>
                <a:ext uri="{FF2B5EF4-FFF2-40B4-BE49-F238E27FC236}">
                  <a16:creationId xmlns:a16="http://schemas.microsoft.com/office/drawing/2014/main" id="{3487C2CD-9E26-7F85-5447-4B5EF4E8E5AF}"/>
                </a:ext>
              </a:extLst>
            </p:cNvPr>
            <p:cNvGrpSpPr/>
            <p:nvPr/>
          </p:nvGrpSpPr>
          <p:grpSpPr>
            <a:xfrm>
              <a:off x="5744873" y="6032732"/>
              <a:ext cx="211680" cy="266760"/>
              <a:chOff x="5744873" y="6032732"/>
              <a:chExt cx="211680" cy="26676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24">
                <p14:nvContentPartPr>
                  <p14:cNvPr id="28" name="Рукописный ввод 27">
                    <a:extLst>
                      <a:ext uri="{FF2B5EF4-FFF2-40B4-BE49-F238E27FC236}">
                        <a16:creationId xmlns:a16="http://schemas.microsoft.com/office/drawing/2014/main" id="{CD726FA8-2AE8-0CC3-A422-16C34C1FFEED}"/>
                      </a:ext>
                    </a:extLst>
                  </p14:cNvPr>
                  <p14:cNvContentPartPr/>
                  <p14:nvPr/>
                </p14:nvContentPartPr>
                <p14:xfrm>
                  <a:off x="5768993" y="6032732"/>
                  <a:ext cx="1800" cy="360"/>
                </p14:xfrm>
              </p:contentPart>
            </mc:Choice>
            <mc:Fallback>
              <p:pic>
                <p:nvPicPr>
                  <p:cNvPr id="28" name="Рукописный ввод 27">
                    <a:extLst>
                      <a:ext uri="{FF2B5EF4-FFF2-40B4-BE49-F238E27FC236}">
                        <a16:creationId xmlns:a16="http://schemas.microsoft.com/office/drawing/2014/main" id="{CD726FA8-2AE8-0CC3-A422-16C34C1FFEED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5760353" y="6024092"/>
                    <a:ext cx="1944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5">
                <p14:nvContentPartPr>
                  <p14:cNvPr id="29" name="Рукописный ввод 28">
                    <a:extLst>
                      <a:ext uri="{FF2B5EF4-FFF2-40B4-BE49-F238E27FC236}">
                        <a16:creationId xmlns:a16="http://schemas.microsoft.com/office/drawing/2014/main" id="{DDA5845F-C620-E593-A593-6CE33C3925C0}"/>
                      </a:ext>
                    </a:extLst>
                  </p14:cNvPr>
                  <p14:cNvContentPartPr/>
                  <p14:nvPr/>
                </p14:nvContentPartPr>
                <p14:xfrm>
                  <a:off x="5744873" y="6042092"/>
                  <a:ext cx="155520" cy="236520"/>
                </p14:xfrm>
              </p:contentPart>
            </mc:Choice>
            <mc:Fallback>
              <p:pic>
                <p:nvPicPr>
                  <p:cNvPr id="29" name="Рукописный ввод 28">
                    <a:extLst>
                      <a:ext uri="{FF2B5EF4-FFF2-40B4-BE49-F238E27FC236}">
                        <a16:creationId xmlns:a16="http://schemas.microsoft.com/office/drawing/2014/main" id="{DDA5845F-C620-E593-A593-6CE33C3925C0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5735873" y="6033452"/>
                    <a:ext cx="173160" cy="254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7">
                <p14:nvContentPartPr>
                  <p14:cNvPr id="31" name="Рукописный ввод 30">
                    <a:extLst>
                      <a:ext uri="{FF2B5EF4-FFF2-40B4-BE49-F238E27FC236}">
                        <a16:creationId xmlns:a16="http://schemas.microsoft.com/office/drawing/2014/main" id="{E91DACC0-A33A-73C8-0C50-44537BC6425F}"/>
                      </a:ext>
                    </a:extLst>
                  </p14:cNvPr>
                  <p14:cNvContentPartPr/>
                  <p14:nvPr/>
                </p14:nvContentPartPr>
                <p14:xfrm>
                  <a:off x="5797073" y="6178172"/>
                  <a:ext cx="159480" cy="121320"/>
                </p14:xfrm>
              </p:contentPart>
            </mc:Choice>
            <mc:Fallback>
              <p:pic>
                <p:nvPicPr>
                  <p:cNvPr id="31" name="Рукописный ввод 30">
                    <a:extLst>
                      <a:ext uri="{FF2B5EF4-FFF2-40B4-BE49-F238E27FC236}">
                        <a16:creationId xmlns:a16="http://schemas.microsoft.com/office/drawing/2014/main" id="{E91DACC0-A33A-73C8-0C50-44537BC6425F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5788073" y="6169172"/>
                    <a:ext cx="177120" cy="13896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34" name="Рукописный ввод 33">
                  <a:extLst>
                    <a:ext uri="{FF2B5EF4-FFF2-40B4-BE49-F238E27FC236}">
                      <a16:creationId xmlns:a16="http://schemas.microsoft.com/office/drawing/2014/main" id="{D13EA855-55BD-001F-C041-69EB6DA4C209}"/>
                    </a:ext>
                  </a:extLst>
                </p14:cNvPr>
                <p14:cNvContentPartPr/>
                <p14:nvPr/>
              </p14:nvContentPartPr>
              <p14:xfrm>
                <a:off x="5448233" y="5024012"/>
                <a:ext cx="169200" cy="330120"/>
              </p14:xfrm>
            </p:contentPart>
          </mc:Choice>
          <mc:Fallback>
            <p:pic>
              <p:nvPicPr>
                <p:cNvPr id="34" name="Рукописный ввод 33">
                  <a:extLst>
                    <a:ext uri="{FF2B5EF4-FFF2-40B4-BE49-F238E27FC236}">
                      <a16:creationId xmlns:a16="http://schemas.microsoft.com/office/drawing/2014/main" id="{D13EA855-55BD-001F-C041-69EB6DA4C20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439593" y="5015372"/>
                  <a:ext cx="18684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35" name="Рукописный ввод 34">
                  <a:extLst>
                    <a:ext uri="{FF2B5EF4-FFF2-40B4-BE49-F238E27FC236}">
                      <a16:creationId xmlns:a16="http://schemas.microsoft.com/office/drawing/2014/main" id="{2BAFD620-78F3-B6EF-70F8-8E8EC872D702}"/>
                    </a:ext>
                  </a:extLst>
                </p14:cNvPr>
                <p14:cNvContentPartPr/>
                <p14:nvPr/>
              </p14:nvContentPartPr>
              <p14:xfrm>
                <a:off x="3563993" y="5089892"/>
                <a:ext cx="186120" cy="306000"/>
              </p14:xfrm>
            </p:contentPart>
          </mc:Choice>
          <mc:Fallback>
            <p:pic>
              <p:nvPicPr>
                <p:cNvPr id="35" name="Рукописный ввод 34">
                  <a:extLst>
                    <a:ext uri="{FF2B5EF4-FFF2-40B4-BE49-F238E27FC236}">
                      <a16:creationId xmlns:a16="http://schemas.microsoft.com/office/drawing/2014/main" id="{2BAFD620-78F3-B6EF-70F8-8E8EC872D70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555353" y="5081252"/>
                  <a:ext cx="20376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36" name="Рукописный ввод 35">
                  <a:extLst>
                    <a:ext uri="{FF2B5EF4-FFF2-40B4-BE49-F238E27FC236}">
                      <a16:creationId xmlns:a16="http://schemas.microsoft.com/office/drawing/2014/main" id="{99A2934A-4A55-D12A-DD9E-C835AA35C3BD}"/>
                    </a:ext>
                  </a:extLst>
                </p14:cNvPr>
                <p14:cNvContentPartPr/>
                <p14:nvPr/>
              </p14:nvContentPartPr>
              <p14:xfrm>
                <a:off x="4371113" y="3593732"/>
                <a:ext cx="199080" cy="167400"/>
              </p14:xfrm>
            </p:contentPart>
          </mc:Choice>
          <mc:Fallback>
            <p:pic>
              <p:nvPicPr>
                <p:cNvPr id="36" name="Рукописный ввод 35">
                  <a:extLst>
                    <a:ext uri="{FF2B5EF4-FFF2-40B4-BE49-F238E27FC236}">
                      <a16:creationId xmlns:a16="http://schemas.microsoft.com/office/drawing/2014/main" id="{99A2934A-4A55-D12A-DD9E-C835AA35C3B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362113" y="3584732"/>
                  <a:ext cx="216720" cy="1850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9" name="Группа 38">
              <a:extLst>
                <a:ext uri="{FF2B5EF4-FFF2-40B4-BE49-F238E27FC236}">
                  <a16:creationId xmlns:a16="http://schemas.microsoft.com/office/drawing/2014/main" id="{B76FCB54-E12E-9C70-7FBB-643B21E38652}"/>
                </a:ext>
              </a:extLst>
            </p:cNvPr>
            <p:cNvGrpSpPr/>
            <p:nvPr/>
          </p:nvGrpSpPr>
          <p:grpSpPr>
            <a:xfrm>
              <a:off x="4439513" y="6033452"/>
              <a:ext cx="139320" cy="368640"/>
              <a:chOff x="4439513" y="6033452"/>
              <a:chExt cx="139320" cy="36864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35">
                <p14:nvContentPartPr>
                  <p14:cNvPr id="37" name="Рукописный ввод 36">
                    <a:extLst>
                      <a:ext uri="{FF2B5EF4-FFF2-40B4-BE49-F238E27FC236}">
                        <a16:creationId xmlns:a16="http://schemas.microsoft.com/office/drawing/2014/main" id="{68179C8A-9C34-6987-6124-768A5938FE9B}"/>
                      </a:ext>
                    </a:extLst>
                  </p14:cNvPr>
                  <p14:cNvContentPartPr/>
                  <p14:nvPr/>
                </p14:nvContentPartPr>
                <p14:xfrm>
                  <a:off x="4439513" y="6268532"/>
                  <a:ext cx="360" cy="360"/>
                </p14:xfrm>
              </p:contentPart>
            </mc:Choice>
            <mc:Fallback>
              <p:pic>
                <p:nvPicPr>
                  <p:cNvPr id="37" name="Рукописный ввод 36">
                    <a:extLst>
                      <a:ext uri="{FF2B5EF4-FFF2-40B4-BE49-F238E27FC236}">
                        <a16:creationId xmlns:a16="http://schemas.microsoft.com/office/drawing/2014/main" id="{68179C8A-9C34-6987-6124-768A5938FE9B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4430873" y="6259532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6">
                <p14:nvContentPartPr>
                  <p14:cNvPr id="38" name="Рукописный ввод 37">
                    <a:extLst>
                      <a:ext uri="{FF2B5EF4-FFF2-40B4-BE49-F238E27FC236}">
                        <a16:creationId xmlns:a16="http://schemas.microsoft.com/office/drawing/2014/main" id="{3F7A3252-7036-B1C7-A073-C74B9AA86C54}"/>
                      </a:ext>
                    </a:extLst>
                  </p14:cNvPr>
                  <p14:cNvContentPartPr/>
                  <p14:nvPr/>
                </p14:nvContentPartPr>
                <p14:xfrm>
                  <a:off x="4439513" y="6033452"/>
                  <a:ext cx="139320" cy="368640"/>
                </p14:xfrm>
              </p:contentPart>
            </mc:Choice>
            <mc:Fallback>
              <p:pic>
                <p:nvPicPr>
                  <p:cNvPr id="38" name="Рукописный ввод 37">
                    <a:extLst>
                      <a:ext uri="{FF2B5EF4-FFF2-40B4-BE49-F238E27FC236}">
                        <a16:creationId xmlns:a16="http://schemas.microsoft.com/office/drawing/2014/main" id="{3F7A3252-7036-B1C7-A073-C74B9AA86C54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4430873" y="6024812"/>
                    <a:ext cx="156960" cy="3862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FB085409-A874-0C12-8120-F72325C3BDD3}"/>
              </a:ext>
            </a:extLst>
          </p:cNvPr>
          <p:cNvGrpSpPr/>
          <p:nvPr/>
        </p:nvGrpSpPr>
        <p:grpSpPr>
          <a:xfrm>
            <a:off x="2536731" y="4745012"/>
            <a:ext cx="361800" cy="285480"/>
            <a:chOff x="2536731" y="4745012"/>
            <a:chExt cx="361800" cy="28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41" name="Рукописный ввод 40">
                  <a:extLst>
                    <a:ext uri="{FF2B5EF4-FFF2-40B4-BE49-F238E27FC236}">
                      <a16:creationId xmlns:a16="http://schemas.microsoft.com/office/drawing/2014/main" id="{F85ED4E0-913A-5D9F-7DBF-9CC78B1B8881}"/>
                    </a:ext>
                  </a:extLst>
                </p14:cNvPr>
                <p14:cNvContentPartPr/>
                <p14:nvPr/>
              </p14:nvContentPartPr>
              <p14:xfrm>
                <a:off x="2544651" y="4995932"/>
                <a:ext cx="360" cy="360"/>
              </p14:xfrm>
            </p:contentPart>
          </mc:Choice>
          <mc:Fallback>
            <p:pic>
              <p:nvPicPr>
                <p:cNvPr id="41" name="Рукописный ввод 40">
                  <a:extLst>
                    <a:ext uri="{FF2B5EF4-FFF2-40B4-BE49-F238E27FC236}">
                      <a16:creationId xmlns:a16="http://schemas.microsoft.com/office/drawing/2014/main" id="{F85ED4E0-913A-5D9F-7DBF-9CC78B1B888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536011" y="498729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42" name="Рукописный ввод 41">
                  <a:extLst>
                    <a:ext uri="{FF2B5EF4-FFF2-40B4-BE49-F238E27FC236}">
                      <a16:creationId xmlns:a16="http://schemas.microsoft.com/office/drawing/2014/main" id="{124F3E3C-0624-E8DA-F450-AA11FB9DE737}"/>
                    </a:ext>
                  </a:extLst>
                </p14:cNvPr>
                <p14:cNvContentPartPr/>
                <p14:nvPr/>
              </p14:nvContentPartPr>
              <p14:xfrm>
                <a:off x="2544651" y="4995932"/>
                <a:ext cx="360" cy="360"/>
              </p14:xfrm>
            </p:contentPart>
          </mc:Choice>
          <mc:Fallback>
            <p:pic>
              <p:nvPicPr>
                <p:cNvPr id="42" name="Рукописный ввод 41">
                  <a:extLst>
                    <a:ext uri="{FF2B5EF4-FFF2-40B4-BE49-F238E27FC236}">
                      <a16:creationId xmlns:a16="http://schemas.microsoft.com/office/drawing/2014/main" id="{124F3E3C-0624-E8DA-F450-AA11FB9DE73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536011" y="498729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43" name="Рукописный ввод 42">
                  <a:extLst>
                    <a:ext uri="{FF2B5EF4-FFF2-40B4-BE49-F238E27FC236}">
                      <a16:creationId xmlns:a16="http://schemas.microsoft.com/office/drawing/2014/main" id="{C3A9FDA3-759E-30E0-9F9E-2ED3D998DB96}"/>
                    </a:ext>
                  </a:extLst>
                </p14:cNvPr>
                <p14:cNvContentPartPr/>
                <p14:nvPr/>
              </p14:nvContentPartPr>
              <p14:xfrm>
                <a:off x="2536731" y="4745012"/>
                <a:ext cx="361800" cy="285480"/>
              </p14:xfrm>
            </p:contentPart>
          </mc:Choice>
          <mc:Fallback>
            <p:pic>
              <p:nvPicPr>
                <p:cNvPr id="43" name="Рукописный ввод 42">
                  <a:extLst>
                    <a:ext uri="{FF2B5EF4-FFF2-40B4-BE49-F238E27FC236}">
                      <a16:creationId xmlns:a16="http://schemas.microsoft.com/office/drawing/2014/main" id="{C3A9FDA3-759E-30E0-9F9E-2ED3D998DB9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527731" y="4736012"/>
                  <a:ext cx="379440" cy="30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45" name="Рукописный ввод 44">
                <a:extLst>
                  <a:ext uri="{FF2B5EF4-FFF2-40B4-BE49-F238E27FC236}">
                    <a16:creationId xmlns:a16="http://schemas.microsoft.com/office/drawing/2014/main" id="{D1314485-2685-7CD8-AEAE-031115A8F915}"/>
                  </a:ext>
                </a:extLst>
              </p14:cNvPr>
              <p14:cNvContentPartPr/>
              <p14:nvPr/>
            </p14:nvContentPartPr>
            <p14:xfrm>
              <a:off x="6347331" y="4664732"/>
              <a:ext cx="256680" cy="321120"/>
            </p14:xfrm>
          </p:contentPart>
        </mc:Choice>
        <mc:Fallback>
          <p:pic>
            <p:nvPicPr>
              <p:cNvPr id="45" name="Рукописный ввод 44">
                <a:extLst>
                  <a:ext uri="{FF2B5EF4-FFF2-40B4-BE49-F238E27FC236}">
                    <a16:creationId xmlns:a16="http://schemas.microsoft.com/office/drawing/2014/main" id="{D1314485-2685-7CD8-AEAE-031115A8F91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338691" y="4656092"/>
                <a:ext cx="274320" cy="33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3202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2F32BDF1-C6EE-4ECB-F5AB-B92EC1CC8B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3775" y="829559"/>
                <a:ext cx="10364452" cy="496164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dirty="0"/>
                  <a:t>4. В равнобедренной трапеции слева и справа отрезки равны:    AH=KD и равны </a:t>
                </a:r>
                <a:r>
                  <a:rPr lang="ru-RU" dirty="0" err="1"/>
                  <a:t>полуразности</a:t>
                </a:r>
                <a:r>
                  <a:rPr lang="ru-RU" dirty="0"/>
                  <a:t> оснований   AH=KD=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dirty="0"/>
                  <a:t>5. В прямоугольной трапеции ∠A=90∘   левое  AH=0, а правый отрезок  </a:t>
                </a:r>
              </a:p>
              <a:p>
                <a:pPr marL="0" indent="0">
                  <a:buNone/>
                </a:pPr>
                <a:r>
                  <a:rPr lang="ru-RU" dirty="0"/>
                  <a:t>KD=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ru-RU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ru-RU" dirty="0"/>
                  <a:t>  равен разности оснований</a:t>
                </a:r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2F32BDF1-C6EE-4ECB-F5AB-B92EC1CC8B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75" y="829559"/>
                <a:ext cx="10364452" cy="4961641"/>
              </a:xfrm>
              <a:blipFill>
                <a:blip r:embed="rId2"/>
                <a:stretch>
                  <a:fillRect l="-6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Блок-схема: ручной ввод 33">
            <a:extLst>
              <a:ext uri="{FF2B5EF4-FFF2-40B4-BE49-F238E27FC236}">
                <a16:creationId xmlns:a16="http://schemas.microsoft.com/office/drawing/2014/main" id="{D04834B1-62D0-7E0A-2567-7B5D1C584136}"/>
              </a:ext>
            </a:extLst>
          </p:cNvPr>
          <p:cNvSpPr/>
          <p:nvPr/>
        </p:nvSpPr>
        <p:spPr>
          <a:xfrm rot="5400000">
            <a:off x="5255442" y="3042503"/>
            <a:ext cx="1904215" cy="3346515"/>
          </a:xfrm>
          <a:prstGeom prst="flowChartManualInp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04E3C16D-210E-20B7-C3B3-7E273CCBDBE0}"/>
              </a:ext>
            </a:extLst>
          </p:cNvPr>
          <p:cNvCxnSpPr/>
          <p:nvPr/>
        </p:nvCxnSpPr>
        <p:spPr>
          <a:xfrm>
            <a:off x="7202078" y="3763653"/>
            <a:ext cx="84842" cy="1904215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BC3C6E08-F1ED-0BE5-1847-E9F1DF72F9F5}"/>
              </a:ext>
            </a:extLst>
          </p:cNvPr>
          <p:cNvGrpSpPr/>
          <p:nvPr/>
        </p:nvGrpSpPr>
        <p:grpSpPr>
          <a:xfrm>
            <a:off x="3977811" y="5703332"/>
            <a:ext cx="227880" cy="399600"/>
            <a:chOff x="3977811" y="5703332"/>
            <a:chExt cx="227880" cy="39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37" name="Рукописный ввод 36">
                  <a:extLst>
                    <a:ext uri="{FF2B5EF4-FFF2-40B4-BE49-F238E27FC236}">
                      <a16:creationId xmlns:a16="http://schemas.microsoft.com/office/drawing/2014/main" id="{BEB7908F-8145-EF7D-12AB-05CEF4DB3717}"/>
                    </a:ext>
                  </a:extLst>
                </p14:cNvPr>
                <p14:cNvContentPartPr/>
                <p14:nvPr/>
              </p14:nvContentPartPr>
              <p14:xfrm>
                <a:off x="3977811" y="5712332"/>
                <a:ext cx="141480" cy="390600"/>
              </p14:xfrm>
            </p:contentPart>
          </mc:Choice>
          <mc:Fallback>
            <p:pic>
              <p:nvPicPr>
                <p:cNvPr id="37" name="Рукописный ввод 36">
                  <a:extLst>
                    <a:ext uri="{FF2B5EF4-FFF2-40B4-BE49-F238E27FC236}">
                      <a16:creationId xmlns:a16="http://schemas.microsoft.com/office/drawing/2014/main" id="{BEB7908F-8145-EF7D-12AB-05CEF4DB371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969171" y="5703332"/>
                  <a:ext cx="15912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8" name="Рукописный ввод 37">
                  <a:extLst>
                    <a:ext uri="{FF2B5EF4-FFF2-40B4-BE49-F238E27FC236}">
                      <a16:creationId xmlns:a16="http://schemas.microsoft.com/office/drawing/2014/main" id="{1EC3663D-7E2A-671D-6719-97092D33BC4A}"/>
                    </a:ext>
                  </a:extLst>
                </p14:cNvPr>
                <p14:cNvContentPartPr/>
                <p14:nvPr/>
              </p14:nvContentPartPr>
              <p14:xfrm>
                <a:off x="4109571" y="5703332"/>
                <a:ext cx="96120" cy="397800"/>
              </p14:xfrm>
            </p:contentPart>
          </mc:Choice>
          <mc:Fallback>
            <p:pic>
              <p:nvPicPr>
                <p:cNvPr id="38" name="Рукописный ввод 37">
                  <a:extLst>
                    <a:ext uri="{FF2B5EF4-FFF2-40B4-BE49-F238E27FC236}">
                      <a16:creationId xmlns:a16="http://schemas.microsoft.com/office/drawing/2014/main" id="{1EC3663D-7E2A-671D-6719-97092D33BC4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100931" y="5694332"/>
                  <a:ext cx="11376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39" name="Рукописный ввод 38">
                  <a:extLst>
                    <a:ext uri="{FF2B5EF4-FFF2-40B4-BE49-F238E27FC236}">
                      <a16:creationId xmlns:a16="http://schemas.microsoft.com/office/drawing/2014/main" id="{2BD305DB-74B8-E749-D6E9-12552A100ACF}"/>
                    </a:ext>
                  </a:extLst>
                </p14:cNvPr>
                <p14:cNvContentPartPr/>
                <p14:nvPr/>
              </p14:nvContentPartPr>
              <p14:xfrm>
                <a:off x="3977811" y="5938052"/>
                <a:ext cx="217440" cy="38520"/>
              </p14:xfrm>
            </p:contentPart>
          </mc:Choice>
          <mc:Fallback>
            <p:pic>
              <p:nvPicPr>
                <p:cNvPr id="39" name="Рукописный ввод 38">
                  <a:extLst>
                    <a:ext uri="{FF2B5EF4-FFF2-40B4-BE49-F238E27FC236}">
                      <a16:creationId xmlns:a16="http://schemas.microsoft.com/office/drawing/2014/main" id="{2BD305DB-74B8-E749-D6E9-12552A100AC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969171" y="5929052"/>
                  <a:ext cx="235080" cy="5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33355FC9-8055-9A9F-5FE4-00DADFA7A99A}"/>
              </a:ext>
            </a:extLst>
          </p:cNvPr>
          <p:cNvGrpSpPr/>
          <p:nvPr/>
        </p:nvGrpSpPr>
        <p:grpSpPr>
          <a:xfrm>
            <a:off x="4106331" y="3526772"/>
            <a:ext cx="222120" cy="397080"/>
            <a:chOff x="4106331" y="3526772"/>
            <a:chExt cx="222120" cy="39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41" name="Рукописный ввод 40">
                  <a:extLst>
                    <a:ext uri="{FF2B5EF4-FFF2-40B4-BE49-F238E27FC236}">
                      <a16:creationId xmlns:a16="http://schemas.microsoft.com/office/drawing/2014/main" id="{F45D4D89-CA41-67BA-5562-050249135AAA}"/>
                    </a:ext>
                  </a:extLst>
                </p14:cNvPr>
                <p14:cNvContentPartPr/>
                <p14:nvPr/>
              </p14:nvContentPartPr>
              <p14:xfrm>
                <a:off x="4106331" y="3553412"/>
                <a:ext cx="50760" cy="362880"/>
              </p14:xfrm>
            </p:contentPart>
          </mc:Choice>
          <mc:Fallback>
            <p:pic>
              <p:nvPicPr>
                <p:cNvPr id="41" name="Рукописный ввод 40">
                  <a:extLst>
                    <a:ext uri="{FF2B5EF4-FFF2-40B4-BE49-F238E27FC236}">
                      <a16:creationId xmlns:a16="http://schemas.microsoft.com/office/drawing/2014/main" id="{F45D4D89-CA41-67BA-5562-050249135AA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097691" y="3544772"/>
                  <a:ext cx="6840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42" name="Рукописный ввод 41">
                  <a:extLst>
                    <a:ext uri="{FF2B5EF4-FFF2-40B4-BE49-F238E27FC236}">
                      <a16:creationId xmlns:a16="http://schemas.microsoft.com/office/drawing/2014/main" id="{AC9E52DB-C5D0-6DF3-A1CD-574D4DECBA2F}"/>
                    </a:ext>
                  </a:extLst>
                </p14:cNvPr>
                <p14:cNvContentPartPr/>
                <p14:nvPr/>
              </p14:nvContentPartPr>
              <p14:xfrm>
                <a:off x="4141251" y="3526772"/>
                <a:ext cx="187200" cy="397080"/>
              </p14:xfrm>
            </p:contentPart>
          </mc:Choice>
          <mc:Fallback>
            <p:pic>
              <p:nvPicPr>
                <p:cNvPr id="42" name="Рукописный ввод 41">
                  <a:extLst>
                    <a:ext uri="{FF2B5EF4-FFF2-40B4-BE49-F238E27FC236}">
                      <a16:creationId xmlns:a16="http://schemas.microsoft.com/office/drawing/2014/main" id="{AC9E52DB-C5D0-6DF3-A1CD-574D4DECBA2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132611" y="3518132"/>
                  <a:ext cx="204840" cy="414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44" name="Рукописный ввод 43">
                <a:extLst>
                  <a:ext uri="{FF2B5EF4-FFF2-40B4-BE49-F238E27FC236}">
                    <a16:creationId xmlns:a16="http://schemas.microsoft.com/office/drawing/2014/main" id="{181D7835-F000-6D52-BF7F-FB87DCDD4A27}"/>
                  </a:ext>
                </a:extLst>
              </p14:cNvPr>
              <p14:cNvContentPartPr/>
              <p14:nvPr/>
            </p14:nvContentPartPr>
            <p14:xfrm>
              <a:off x="7201971" y="3430292"/>
              <a:ext cx="238680" cy="208800"/>
            </p14:xfrm>
          </p:contentPart>
        </mc:Choice>
        <mc:Fallback>
          <p:pic>
            <p:nvPicPr>
              <p:cNvPr id="44" name="Рукописный ввод 43">
                <a:extLst>
                  <a:ext uri="{FF2B5EF4-FFF2-40B4-BE49-F238E27FC236}">
                    <a16:creationId xmlns:a16="http://schemas.microsoft.com/office/drawing/2014/main" id="{181D7835-F000-6D52-BF7F-FB87DCDD4A2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192971" y="3421652"/>
                <a:ext cx="256320" cy="22644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1448DAFC-756B-0F5E-48FE-3B43D73593EA}"/>
              </a:ext>
            </a:extLst>
          </p:cNvPr>
          <p:cNvGrpSpPr/>
          <p:nvPr/>
        </p:nvGrpSpPr>
        <p:grpSpPr>
          <a:xfrm>
            <a:off x="8001531" y="5588132"/>
            <a:ext cx="342000" cy="267120"/>
            <a:chOff x="8001531" y="5588132"/>
            <a:chExt cx="342000" cy="26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45" name="Рукописный ввод 44">
                  <a:extLst>
                    <a:ext uri="{FF2B5EF4-FFF2-40B4-BE49-F238E27FC236}">
                      <a16:creationId xmlns:a16="http://schemas.microsoft.com/office/drawing/2014/main" id="{59CE3A5A-EE8C-70CE-ACB2-AB440A2B2385}"/>
                    </a:ext>
                  </a:extLst>
                </p14:cNvPr>
                <p14:cNvContentPartPr/>
                <p14:nvPr/>
              </p14:nvContentPartPr>
              <p14:xfrm>
                <a:off x="8163531" y="5589572"/>
                <a:ext cx="360" cy="360"/>
              </p14:xfrm>
            </p:contentPart>
          </mc:Choice>
          <mc:Fallback>
            <p:pic>
              <p:nvPicPr>
                <p:cNvPr id="45" name="Рукописный ввод 44">
                  <a:extLst>
                    <a:ext uri="{FF2B5EF4-FFF2-40B4-BE49-F238E27FC236}">
                      <a16:creationId xmlns:a16="http://schemas.microsoft.com/office/drawing/2014/main" id="{59CE3A5A-EE8C-70CE-ACB2-AB440A2B238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154531" y="558093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46" name="Рукописный ввод 45">
                  <a:extLst>
                    <a:ext uri="{FF2B5EF4-FFF2-40B4-BE49-F238E27FC236}">
                      <a16:creationId xmlns:a16="http://schemas.microsoft.com/office/drawing/2014/main" id="{41AC6278-5354-7885-5532-3EA9E0293CBC}"/>
                    </a:ext>
                  </a:extLst>
                </p14:cNvPr>
                <p14:cNvContentPartPr/>
                <p14:nvPr/>
              </p14:nvContentPartPr>
              <p14:xfrm>
                <a:off x="8001531" y="5588132"/>
                <a:ext cx="342000" cy="267120"/>
              </p14:xfrm>
            </p:contentPart>
          </mc:Choice>
          <mc:Fallback>
            <p:pic>
              <p:nvPicPr>
                <p:cNvPr id="46" name="Рукописный ввод 45">
                  <a:extLst>
                    <a:ext uri="{FF2B5EF4-FFF2-40B4-BE49-F238E27FC236}">
                      <a16:creationId xmlns:a16="http://schemas.microsoft.com/office/drawing/2014/main" id="{41AC6278-5354-7885-5532-3EA9E0293CB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992891" y="5579492"/>
                  <a:ext cx="359640" cy="28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DB537692-AF02-4FA8-5CE8-3B86230E1FFE}"/>
              </a:ext>
            </a:extLst>
          </p:cNvPr>
          <p:cNvGrpSpPr/>
          <p:nvPr/>
        </p:nvGrpSpPr>
        <p:grpSpPr>
          <a:xfrm>
            <a:off x="7221051" y="5797292"/>
            <a:ext cx="201960" cy="289080"/>
            <a:chOff x="7221051" y="5797292"/>
            <a:chExt cx="201960" cy="28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48" name="Рукописный ввод 47">
                  <a:extLst>
                    <a:ext uri="{FF2B5EF4-FFF2-40B4-BE49-F238E27FC236}">
                      <a16:creationId xmlns:a16="http://schemas.microsoft.com/office/drawing/2014/main" id="{1290E8EF-3560-032D-048E-A355BFC0E289}"/>
                    </a:ext>
                  </a:extLst>
                </p14:cNvPr>
                <p14:cNvContentPartPr/>
                <p14:nvPr/>
              </p14:nvContentPartPr>
              <p14:xfrm>
                <a:off x="7249131" y="5804852"/>
                <a:ext cx="360" cy="1800"/>
              </p14:xfrm>
            </p:contentPart>
          </mc:Choice>
          <mc:Fallback>
            <p:pic>
              <p:nvPicPr>
                <p:cNvPr id="48" name="Рукописный ввод 47">
                  <a:extLst>
                    <a:ext uri="{FF2B5EF4-FFF2-40B4-BE49-F238E27FC236}">
                      <a16:creationId xmlns:a16="http://schemas.microsoft.com/office/drawing/2014/main" id="{1290E8EF-3560-032D-048E-A355BFC0E28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240131" y="5796212"/>
                  <a:ext cx="180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49" name="Рукописный ввод 48">
                  <a:extLst>
                    <a:ext uri="{FF2B5EF4-FFF2-40B4-BE49-F238E27FC236}">
                      <a16:creationId xmlns:a16="http://schemas.microsoft.com/office/drawing/2014/main" id="{9E5D3BB6-8092-0D28-528F-0EC5D1DC6A81}"/>
                    </a:ext>
                  </a:extLst>
                </p14:cNvPr>
                <p14:cNvContentPartPr/>
                <p14:nvPr/>
              </p14:nvContentPartPr>
              <p14:xfrm>
                <a:off x="7231131" y="5797292"/>
                <a:ext cx="18360" cy="216360"/>
              </p14:xfrm>
            </p:contentPart>
          </mc:Choice>
          <mc:Fallback>
            <p:pic>
              <p:nvPicPr>
                <p:cNvPr id="49" name="Рукописный ввод 48">
                  <a:extLst>
                    <a:ext uri="{FF2B5EF4-FFF2-40B4-BE49-F238E27FC236}">
                      <a16:creationId xmlns:a16="http://schemas.microsoft.com/office/drawing/2014/main" id="{9E5D3BB6-8092-0D28-528F-0EC5D1DC6A8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222131" y="5788292"/>
                  <a:ext cx="3600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50" name="Рукописный ввод 49">
                  <a:extLst>
                    <a:ext uri="{FF2B5EF4-FFF2-40B4-BE49-F238E27FC236}">
                      <a16:creationId xmlns:a16="http://schemas.microsoft.com/office/drawing/2014/main" id="{3CEAA786-9EF7-CBDD-732B-A4183359C194}"/>
                    </a:ext>
                  </a:extLst>
                </p14:cNvPr>
                <p14:cNvContentPartPr/>
                <p14:nvPr/>
              </p14:nvContentPartPr>
              <p14:xfrm>
                <a:off x="7221051" y="5875772"/>
                <a:ext cx="137520" cy="180000"/>
              </p14:xfrm>
            </p:contentPart>
          </mc:Choice>
          <mc:Fallback>
            <p:pic>
              <p:nvPicPr>
                <p:cNvPr id="50" name="Рукописный ввод 49">
                  <a:extLst>
                    <a:ext uri="{FF2B5EF4-FFF2-40B4-BE49-F238E27FC236}">
                      <a16:creationId xmlns:a16="http://schemas.microsoft.com/office/drawing/2014/main" id="{3CEAA786-9EF7-CBDD-732B-A4183359C19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212411" y="5866772"/>
                  <a:ext cx="1551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51" name="Рукописный ввод 50">
                  <a:extLst>
                    <a:ext uri="{FF2B5EF4-FFF2-40B4-BE49-F238E27FC236}">
                      <a16:creationId xmlns:a16="http://schemas.microsoft.com/office/drawing/2014/main" id="{C94CEE43-14AD-92B8-D95D-57C4F1B7C2C2}"/>
                    </a:ext>
                  </a:extLst>
                </p14:cNvPr>
                <p14:cNvContentPartPr/>
                <p14:nvPr/>
              </p14:nvContentPartPr>
              <p14:xfrm>
                <a:off x="7267851" y="5969372"/>
                <a:ext cx="155160" cy="117000"/>
              </p14:xfrm>
            </p:contentPart>
          </mc:Choice>
          <mc:Fallback>
            <p:pic>
              <p:nvPicPr>
                <p:cNvPr id="51" name="Рукописный ввод 50">
                  <a:extLst>
                    <a:ext uri="{FF2B5EF4-FFF2-40B4-BE49-F238E27FC236}">
                      <a16:creationId xmlns:a16="http://schemas.microsoft.com/office/drawing/2014/main" id="{C94CEE43-14AD-92B8-D95D-57C4F1B7C2C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258851" y="5960732"/>
                  <a:ext cx="172800" cy="13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53" name="Рукописный ввод 52">
                <a:extLst>
                  <a:ext uri="{FF2B5EF4-FFF2-40B4-BE49-F238E27FC236}">
                    <a16:creationId xmlns:a16="http://schemas.microsoft.com/office/drawing/2014/main" id="{60FBDF0E-087D-BEE7-4BD1-FA5D6AA6E7C5}"/>
                  </a:ext>
                </a:extLst>
              </p14:cNvPr>
              <p14:cNvContentPartPr/>
              <p14:nvPr/>
            </p14:nvContentPartPr>
            <p14:xfrm>
              <a:off x="7305651" y="5542412"/>
              <a:ext cx="103320" cy="112680"/>
            </p14:xfrm>
          </p:contentPart>
        </mc:Choice>
        <mc:Fallback>
          <p:pic>
            <p:nvPicPr>
              <p:cNvPr id="53" name="Рукописный ввод 52">
                <a:extLst>
                  <a:ext uri="{FF2B5EF4-FFF2-40B4-BE49-F238E27FC236}">
                    <a16:creationId xmlns:a16="http://schemas.microsoft.com/office/drawing/2014/main" id="{60FBDF0E-087D-BEE7-4BD1-FA5D6AA6E7C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296651" y="5533772"/>
                <a:ext cx="120960" cy="13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206EDEA1-B2E6-4B35-4CA2-6285FCB49C87}"/>
              </a:ext>
            </a:extLst>
          </p:cNvPr>
          <p:cNvGrpSpPr/>
          <p:nvPr/>
        </p:nvGrpSpPr>
        <p:grpSpPr>
          <a:xfrm>
            <a:off x="5825691" y="3459092"/>
            <a:ext cx="188280" cy="172440"/>
            <a:chOff x="5825691" y="3459092"/>
            <a:chExt cx="188280" cy="17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54" name="Рукописный ввод 53">
                  <a:extLst>
                    <a:ext uri="{FF2B5EF4-FFF2-40B4-BE49-F238E27FC236}">
                      <a16:creationId xmlns:a16="http://schemas.microsoft.com/office/drawing/2014/main" id="{911B122F-E405-42B5-0419-0256AB41FF4A}"/>
                    </a:ext>
                  </a:extLst>
                </p14:cNvPr>
                <p14:cNvContentPartPr/>
                <p14:nvPr/>
              </p14:nvContentPartPr>
              <p14:xfrm>
                <a:off x="5866731" y="3459092"/>
                <a:ext cx="8280" cy="10080"/>
              </p14:xfrm>
            </p:contentPart>
          </mc:Choice>
          <mc:Fallback>
            <p:pic>
              <p:nvPicPr>
                <p:cNvPr id="54" name="Рукописный ввод 53">
                  <a:extLst>
                    <a:ext uri="{FF2B5EF4-FFF2-40B4-BE49-F238E27FC236}">
                      <a16:creationId xmlns:a16="http://schemas.microsoft.com/office/drawing/2014/main" id="{911B122F-E405-42B5-0419-0256AB41FF4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857731" y="3450092"/>
                  <a:ext cx="259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55" name="Рукописный ввод 54">
                  <a:extLst>
                    <a:ext uri="{FF2B5EF4-FFF2-40B4-BE49-F238E27FC236}">
                      <a16:creationId xmlns:a16="http://schemas.microsoft.com/office/drawing/2014/main" id="{64BB9CE9-B24C-3EC2-AA5C-8DABE32E066F}"/>
                    </a:ext>
                  </a:extLst>
                </p14:cNvPr>
                <p14:cNvContentPartPr/>
                <p14:nvPr/>
              </p14:nvContentPartPr>
              <p14:xfrm>
                <a:off x="5825691" y="3478532"/>
                <a:ext cx="132840" cy="148320"/>
              </p14:xfrm>
            </p:contentPart>
          </mc:Choice>
          <mc:Fallback>
            <p:pic>
              <p:nvPicPr>
                <p:cNvPr id="55" name="Рукописный ввод 54">
                  <a:extLst>
                    <a:ext uri="{FF2B5EF4-FFF2-40B4-BE49-F238E27FC236}">
                      <a16:creationId xmlns:a16="http://schemas.microsoft.com/office/drawing/2014/main" id="{64BB9CE9-B24C-3EC2-AA5C-8DABE32E066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817051" y="3469532"/>
                  <a:ext cx="1504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56" name="Рукописный ввод 55">
                  <a:extLst>
                    <a:ext uri="{FF2B5EF4-FFF2-40B4-BE49-F238E27FC236}">
                      <a16:creationId xmlns:a16="http://schemas.microsoft.com/office/drawing/2014/main" id="{4EA01BD6-19C3-F3DE-4B44-C6CE93424A41}"/>
                    </a:ext>
                  </a:extLst>
                </p14:cNvPr>
                <p14:cNvContentPartPr/>
                <p14:nvPr/>
              </p14:nvContentPartPr>
              <p14:xfrm>
                <a:off x="5965731" y="3487532"/>
                <a:ext cx="48240" cy="144000"/>
              </p14:xfrm>
            </p:contentPart>
          </mc:Choice>
          <mc:Fallback>
            <p:pic>
              <p:nvPicPr>
                <p:cNvPr id="56" name="Рукописный ввод 55">
                  <a:extLst>
                    <a:ext uri="{FF2B5EF4-FFF2-40B4-BE49-F238E27FC236}">
                      <a16:creationId xmlns:a16="http://schemas.microsoft.com/office/drawing/2014/main" id="{4EA01BD6-19C3-F3DE-4B44-C6CE93424A4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956731" y="3478892"/>
                  <a:ext cx="65880" cy="161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58" name="Рукописный ввод 57">
                <a:extLst>
                  <a:ext uri="{FF2B5EF4-FFF2-40B4-BE49-F238E27FC236}">
                    <a16:creationId xmlns:a16="http://schemas.microsoft.com/office/drawing/2014/main" id="{33784BC8-49CB-BDB9-3E4C-32464A82C92F}"/>
                  </a:ext>
                </a:extLst>
              </p14:cNvPr>
              <p14:cNvContentPartPr/>
              <p14:nvPr/>
            </p14:nvContentPartPr>
            <p14:xfrm>
              <a:off x="5848731" y="5750492"/>
              <a:ext cx="159120" cy="368280"/>
            </p14:xfrm>
          </p:contentPart>
        </mc:Choice>
        <mc:Fallback>
          <p:pic>
            <p:nvPicPr>
              <p:cNvPr id="58" name="Рукописный ввод 57">
                <a:extLst>
                  <a:ext uri="{FF2B5EF4-FFF2-40B4-BE49-F238E27FC236}">
                    <a16:creationId xmlns:a16="http://schemas.microsoft.com/office/drawing/2014/main" id="{33784BC8-49CB-BDB9-3E4C-32464A82C92F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839731" y="5741492"/>
                <a:ext cx="176760" cy="38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6FB2E637-9A7A-6226-6C52-22B591066686}"/>
              </a:ext>
            </a:extLst>
          </p:cNvPr>
          <p:cNvGrpSpPr/>
          <p:nvPr/>
        </p:nvGrpSpPr>
        <p:grpSpPr>
          <a:xfrm>
            <a:off x="4524291" y="5523332"/>
            <a:ext cx="195480" cy="160200"/>
            <a:chOff x="4524291" y="5523332"/>
            <a:chExt cx="195480" cy="16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59" name="Рукописный ввод 58">
                  <a:extLst>
                    <a:ext uri="{FF2B5EF4-FFF2-40B4-BE49-F238E27FC236}">
                      <a16:creationId xmlns:a16="http://schemas.microsoft.com/office/drawing/2014/main" id="{75D1D726-42A6-D77E-85C1-68146D049DC3}"/>
                    </a:ext>
                  </a:extLst>
                </p14:cNvPr>
                <p14:cNvContentPartPr/>
                <p14:nvPr/>
              </p14:nvContentPartPr>
              <p14:xfrm>
                <a:off x="4524291" y="5533052"/>
                <a:ext cx="360" cy="360"/>
              </p14:xfrm>
            </p:contentPart>
          </mc:Choice>
          <mc:Fallback>
            <p:pic>
              <p:nvPicPr>
                <p:cNvPr id="59" name="Рукописный ввод 58">
                  <a:extLst>
                    <a:ext uri="{FF2B5EF4-FFF2-40B4-BE49-F238E27FC236}">
                      <a16:creationId xmlns:a16="http://schemas.microsoft.com/office/drawing/2014/main" id="{75D1D726-42A6-D77E-85C1-68146D049DC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515651" y="552441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60" name="Рукописный ввод 59">
                  <a:extLst>
                    <a:ext uri="{FF2B5EF4-FFF2-40B4-BE49-F238E27FC236}">
                      <a16:creationId xmlns:a16="http://schemas.microsoft.com/office/drawing/2014/main" id="{F38C1C72-7426-0566-4AD1-4C53D7C9BFE7}"/>
                    </a:ext>
                  </a:extLst>
                </p14:cNvPr>
                <p14:cNvContentPartPr/>
                <p14:nvPr/>
              </p14:nvContentPartPr>
              <p14:xfrm>
                <a:off x="4524291" y="5533052"/>
                <a:ext cx="360" cy="360"/>
              </p14:xfrm>
            </p:contentPart>
          </mc:Choice>
          <mc:Fallback>
            <p:pic>
              <p:nvPicPr>
                <p:cNvPr id="60" name="Рукописный ввод 59">
                  <a:extLst>
                    <a:ext uri="{FF2B5EF4-FFF2-40B4-BE49-F238E27FC236}">
                      <a16:creationId xmlns:a16="http://schemas.microsoft.com/office/drawing/2014/main" id="{F38C1C72-7426-0566-4AD1-4C53D7C9BFE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515651" y="552441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61" name="Рукописный ввод 60">
                  <a:extLst>
                    <a:ext uri="{FF2B5EF4-FFF2-40B4-BE49-F238E27FC236}">
                      <a16:creationId xmlns:a16="http://schemas.microsoft.com/office/drawing/2014/main" id="{91DBE6E9-2EEF-5508-7459-D37FC687E6CB}"/>
                    </a:ext>
                  </a:extLst>
                </p14:cNvPr>
                <p14:cNvContentPartPr/>
                <p14:nvPr/>
              </p14:nvContentPartPr>
              <p14:xfrm>
                <a:off x="4524291" y="5523332"/>
                <a:ext cx="195480" cy="160200"/>
              </p14:xfrm>
            </p:contentPart>
          </mc:Choice>
          <mc:Fallback>
            <p:pic>
              <p:nvPicPr>
                <p:cNvPr id="61" name="Рукописный ввод 60">
                  <a:extLst>
                    <a:ext uri="{FF2B5EF4-FFF2-40B4-BE49-F238E27FC236}">
                      <a16:creationId xmlns:a16="http://schemas.microsoft.com/office/drawing/2014/main" id="{91DBE6E9-2EEF-5508-7459-D37FC687E6C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515651" y="5514332"/>
                  <a:ext cx="213120" cy="1778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63" name="Рисунок 62">
            <a:hlinkClick r:id="rId40" action="ppaction://hlinksldjump"/>
            <a:extLst>
              <a:ext uri="{FF2B5EF4-FFF2-40B4-BE49-F238E27FC236}">
                <a16:creationId xmlns:a16="http://schemas.microsoft.com/office/drawing/2014/main" id="{D737E092-F886-E61D-F2AA-6C1ECB0CC7B7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0679570" y="5638509"/>
            <a:ext cx="1390008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523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119E3C-9BF8-88BF-9745-D9B672ED4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Формулы:</a:t>
            </a:r>
            <a:r>
              <a:rPr lang="ru-RU" sz="4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b="0" i="0" dirty="0">
                <a:solidFill>
                  <a:srgbClr val="323232"/>
                </a:solidFill>
                <a:effectLst/>
                <a:latin typeface="Manrope"/>
              </a:rPr>
              <a:t>   </a:t>
            </a:r>
            <a:r>
              <a:rPr lang="ru-RU" b="0" i="1" dirty="0">
                <a:solidFill>
                  <a:srgbClr val="0077AA"/>
                </a:solidFill>
                <a:effectLst/>
                <a:latin typeface="Manrope"/>
              </a:rPr>
              <a:t>     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53FFE11-C165-C124-4180-548299B49E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ru-RU" b="0" i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Площадь трапеции    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ru-RU" b="0" i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,   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𝐴𝐷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𝐵𝐶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𝐵𝐻</m:t>
                    </m:r>
                  </m:oMath>
                </a14:m>
                <a:r>
                  <a:rPr lang="ru-RU" b="0" i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                    -"произведение   </a:t>
                </a:r>
                <a:r>
                  <a:rPr lang="ru-RU" b="0" i="1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полусуммы</a:t>
                </a:r>
                <a:r>
                  <a:rPr lang="ru-RU" b="0" i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оснований на высоту" .</a:t>
                </a:r>
                <a:r>
                  <a:rPr lang="ru-RU" b="0" i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    </a:t>
                </a:r>
              </a:p>
              <a:p>
                <a:pPr marL="0" indent="0">
                  <a:buNone/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</a:t>
                </a:r>
                <a:r>
                  <a:rPr lang="ru-RU" b="0" i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ru-RU" b="0" i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Площадь трапеции     </a:t>
                </a:r>
                <a14:m>
                  <m:oMath xmlns:m="http://schemas.openxmlformats.org/officeDocument/2006/math">
                    <m:r>
                      <a:rPr lang="ru-RU" b="0" i="1" smtClean="0">
                        <a:effectLst/>
                        <a:latin typeface="Cambria Math" panose="02040503050406030204" pitchFamily="18" charset="0"/>
                      </a:rPr>
                      <m:t>𝑆</m:t>
                    </m:r>
                    <m:r>
                      <a:rPr lang="ru-RU" b="0" i="1" smtClean="0"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b="0" i="1" smtClean="0">
                        <a:effectLst/>
                        <a:latin typeface="Cambria Math" panose="02040503050406030204" pitchFamily="18" charset="0"/>
                      </a:rPr>
                      <m:t>𝑀𝑁</m:t>
                    </m:r>
                    <m:r>
                      <a:rPr lang="ru-RU" b="0" i="1" smtClean="0">
                        <a:effectLst/>
                        <a:latin typeface="Cambria Math" panose="02040503050406030204" pitchFamily="18" charset="0"/>
                      </a:rPr>
                      <m:t>⋅</m:t>
                    </m:r>
                    <m:r>
                      <a:rPr lang="ru-RU" b="0" i="1" smtClean="0">
                        <a:effectLst/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ru-RU" b="0" i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    -   " произведение   средней линии   на   высоту" .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53FFE11-C165-C124-4180-548299B49E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1787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F3C8074-B7C4-2735-3056-B0BF7F4CA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   линия   соединяет   середины    боковых   сторон    - она параллельна основаниям и равна полу сумме оснований.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Диагонали   делят   трапецию на 4 треугольника, из которых   левый   и правый - равновеликие, их площади одинаковы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4" descr="Изображение выглядит как диаграмма, линия, Прямоугольник, снимок экрана">
            <a:extLst>
              <a:ext uri="{FF2B5EF4-FFF2-40B4-BE49-F238E27FC236}">
                <a16:creationId xmlns:a16="http://schemas.microsoft.com/office/drawing/2014/main" id="{42BBD25C-3B44-3A11-2E24-4C1399E9F03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22" y="2484783"/>
            <a:ext cx="4701415" cy="3309730"/>
          </a:xfrm>
        </p:spPr>
      </p:pic>
      <p:pic>
        <p:nvPicPr>
          <p:cNvPr id="7" name="Объект 8" descr="Изображение выглядит как диаграмма, мультфильм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C216D6EB-C606-6B6A-F48B-600DA1B5254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724" y="2484782"/>
            <a:ext cx="5602354" cy="3309729"/>
          </a:xfrm>
        </p:spPr>
      </p:pic>
      <p:pic>
        <p:nvPicPr>
          <p:cNvPr id="8" name="Рисунок 7">
            <a:hlinkClick r:id="rId4" action="ppaction://hlinksldjump"/>
            <a:extLst>
              <a:ext uri="{FF2B5EF4-FFF2-40B4-BE49-F238E27FC236}">
                <a16:creationId xmlns:a16="http://schemas.microsoft.com/office/drawing/2014/main" id="{C45DF673-FB03-E459-19A1-DC0824CCE2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31074" y="5712133"/>
            <a:ext cx="1390008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77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C3286327-AAD4-F909-F464-491C2C2CD21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913775" y="618517"/>
                <a:ext cx="10364451" cy="5354900"/>
              </a:xfrm>
            </p:spPr>
            <p:txBody>
              <a:bodyPr>
                <a:normAutofit/>
              </a:bodyPr>
              <a:lstStyle/>
              <a:p>
                <a:r>
                  <a:rPr lang="ru-RU" b="1" i="0" dirty="0">
                    <a:solidFill>
                      <a:srgbClr val="323232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Сумма всех углов любого выпуклого четырехугольника</a:t>
                </a:r>
                <a:r>
                  <a:rPr lang="ru-RU" b="0" i="0" dirty="0">
                    <a:solidFill>
                      <a:srgbClr val="323232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равна 360 градусов.</a:t>
                </a:r>
                <a:br>
                  <a:rPr lang="ru-RU" b="0" i="0" dirty="0">
                    <a:solidFill>
                      <a:srgbClr val="323232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br>
                  <a:rPr lang="ru-RU" b="0" i="0" dirty="0">
                    <a:solidFill>
                      <a:srgbClr val="323232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b="1" i="0" dirty="0">
                    <a:solidFill>
                      <a:srgbClr val="323232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Площадь любого четырехугольника:</a:t>
                </a:r>
                <a:r>
                  <a:rPr lang="ru-RU" b="0" i="0" dirty="0">
                    <a:solidFill>
                      <a:srgbClr val="323232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br>
                  <a:rPr lang="ru-RU" b="0" i="0" dirty="0">
                    <a:solidFill>
                      <a:srgbClr val="323232"/>
                    </a:solidFill>
                    <a:effectLst/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ru-RU" b="0" i="0" smtClean="0">
                        <a:solidFill>
                          <a:srgbClr val="323232"/>
                        </a:solidFill>
                        <a:effectLst/>
                        <a:latin typeface="Cambria Math" panose="02040503050406030204" pitchFamily="18" charset="0"/>
                      </a:rPr>
                      <m:t>𝑠</m:t>
                    </m:r>
                    <m:r>
                      <a:rPr lang="ru-RU" b="0" i="0" smtClean="0">
                        <a:solidFill>
                          <a:srgbClr val="323232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b="0" i="0" smtClean="0">
                            <a:solidFill>
                              <a:srgbClr val="323232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0" smtClean="0">
                            <a:solidFill>
                              <a:srgbClr val="323232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b="0" i="0" smtClean="0">
                            <a:solidFill>
                              <a:srgbClr val="323232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ru-RU" b="0" i="0" smtClean="0">
                            <a:solidFill>
                              <a:srgbClr val="323232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b="0" i="0" smtClean="0">
                            <a:solidFill>
                              <a:srgbClr val="323232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ru-RU" b="0" i="0" smtClean="0">
                            <a:solidFill>
                              <a:srgbClr val="323232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b="0" i="0" smtClean="0">
                        <a:solidFill>
                          <a:srgbClr val="323232"/>
                        </a:solidFill>
                        <a:effectLst/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ru-RU" b="0" i="0" smtClean="0">
                            <a:solidFill>
                              <a:srgbClr val="323232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b="0" i="0" smtClean="0">
                            <a:solidFill>
                              <a:srgbClr val="323232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ru-RU" b="0" i="0" smtClean="0">
                            <a:solidFill>
                              <a:srgbClr val="323232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b="0" i="0" smtClean="0">
                        <a:solidFill>
                          <a:srgbClr val="323232"/>
                        </a:solidFill>
                        <a:effectLst/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ru-RU" b="0" i="0" smtClean="0">
                            <a:solidFill>
                              <a:srgbClr val="323232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b="0" i="0" smtClean="0">
                            <a:solidFill>
                              <a:srgbClr val="323232"/>
                            </a:solidFill>
                            <a:effectLst/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ru-RU" b="0" i="0" smtClean="0">
                                <a:solidFill>
                                  <a:srgbClr val="323232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b="0" i="0" smtClean="0">
                                    <a:solidFill>
                                      <a:srgbClr val="323232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b="0" i="0" smtClean="0">
                                    <a:solidFill>
                                      <a:srgbClr val="323232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ru-RU" b="0" i="0" smtClean="0">
                                    <a:solidFill>
                                      <a:srgbClr val="323232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ru-RU" b="0" i="0" smtClean="0">
                                <a:solidFill>
                                  <a:srgbClr val="323232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;</m:t>
                            </m:r>
                            <m:sSub>
                              <m:sSubPr>
                                <m:ctrlPr>
                                  <a:rPr lang="ru-RU" b="0" i="0" smtClean="0">
                                    <a:solidFill>
                                      <a:srgbClr val="323232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b="0" i="0" smtClean="0">
                                    <a:solidFill>
                                      <a:srgbClr val="323232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ru-RU" b="0" i="0" smtClean="0">
                                    <a:solidFill>
                                      <a:srgbClr val="323232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ru-RU" b="0" i="0" dirty="0">
                    <a:solidFill>
                      <a:srgbClr val="323232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- половина произведения диагоналей на синус угла между диагоналями.</a:t>
                </a:r>
                <a:br>
                  <a:rPr lang="ru-RU" b="0" i="0" dirty="0">
                    <a:solidFill>
                      <a:srgbClr val="323232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C3286327-AAD4-F909-F464-491C2C2CD2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13775" y="618517"/>
                <a:ext cx="10364451" cy="5354900"/>
              </a:xfrm>
              <a:blipFill>
                <a:blip r:embed="rId2"/>
                <a:stretch>
                  <a:fillRect l="-1412" t="-1706" r="-24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>
            <a:hlinkClick r:id="rId3" action="ppaction://hlinksldjump"/>
            <a:extLst>
              <a:ext uri="{FF2B5EF4-FFF2-40B4-BE49-F238E27FC236}">
                <a16:creationId xmlns:a16="http://schemas.microsoft.com/office/drawing/2014/main" id="{61EA7D16-47B2-A202-C397-9332CE6D6C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1992" y="5712133"/>
            <a:ext cx="1390008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043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E723397C-1072-4EB7-D296-3755E2B52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Параллелограмм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0B954C27-9559-1B6B-35CC-8F2879D9A1F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19261" y="2367092"/>
            <a:ext cx="6258339" cy="3424107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1. Диагональ BD параллелограмма ABCD образует с его сторонами углы, равные 65° и 50°. Найдите меньший угол параллелограмма.</a:t>
            </a:r>
          </a:p>
          <a:p>
            <a:endParaRPr lang="ru-RU" dirty="0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2555FB7B-3937-0FA6-5567-88E36F6864D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013791" y="2214694"/>
            <a:ext cx="3707296" cy="288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41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2BAEC1-F5A0-D23F-D6BD-7FFBC3EE5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41AB38-9452-71F0-2A46-C8466B6EB38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2.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угол параллелограмма в два раза больше другого. Найдите меньший угол. Ответ дайте в градусах.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53245F4-C53E-EBD5-42BA-7D9E6119A7FA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3.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Разность углов, прилежащих к одной стороне параллелограмма, равна 40°. Найдите меньший угол параллелограмма. Ответ дайте в градусах.</a:t>
            </a:r>
          </a:p>
        </p:txBody>
      </p:sp>
    </p:spTree>
    <p:extLst>
      <p:ext uri="{BB962C8B-B14F-4D97-AF65-F5344CB8AC3E}">
        <p14:creationId xmlns:p14="http://schemas.microsoft.com/office/powerpoint/2010/main" val="2076547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A6E528-BEEE-2BCF-23C4-E735ABA6E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428C40-055F-0058-14DB-EA1CF33C7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 обобщить и систематизировать понятия прямоугольник, квадрат, параллелограмм, трапеция</a:t>
            </a:r>
          </a:p>
          <a:p>
            <a:r>
              <a:rPr lang="ru-RU" dirty="0"/>
              <a:t>2. содействие к подготовке учащихся к ОГЭ</a:t>
            </a:r>
          </a:p>
        </p:txBody>
      </p:sp>
    </p:spTree>
    <p:extLst>
      <p:ext uri="{BB962C8B-B14F-4D97-AF65-F5344CB8AC3E}">
        <p14:creationId xmlns:p14="http://schemas.microsoft.com/office/powerpoint/2010/main" val="1435804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D210DF-26D3-A4C9-8ED1-2F439DD2C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9353201-18ED-8C6A-D887-48D9E7B97DC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82425" y="2450969"/>
            <a:ext cx="4798243" cy="290345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Объект 3">
                <a:extLst>
                  <a:ext uri="{FF2B5EF4-FFF2-40B4-BE49-F238E27FC236}">
                    <a16:creationId xmlns:a16="http://schemas.microsoft.com/office/drawing/2014/main" id="{56F97C05-B576-15AD-03B9-4C4C95594041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ru-RU" dirty="0"/>
                  <a:t>4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В параллелограмме ABCD диагональ AC в 2 раза больше стороны AB и  угол </a:t>
                </a:r>
                <a14:m>
                  <m:oMath xmlns:m="http://schemas.openxmlformats.org/officeDocument/2006/math">
                    <m:r>
                      <a:rPr lang="ru-RU" i="1" dirty="0" smtClean="0">
                        <a:latin typeface="Cambria Math" panose="02040503050406030204" pitchFamily="18" charset="0"/>
                      </a:rPr>
                      <m:t>𝐴𝐶𝐷</m:t>
                    </m:r>
                    <m:r>
                      <a:rPr lang="ru-RU" i="0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0" dirty="0" smtClean="0">
                            <a:latin typeface="Cambria Math" panose="02040503050406030204" pitchFamily="18" charset="0"/>
                          </a:rPr>
                          <m:t>21</m:t>
                        </m:r>
                      </m:e>
                      <m:sup>
                        <m:r>
                          <a:rPr lang="ru-RU" i="0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Найдите меньший угол между диагоналями параллелограмма. Ответ дайте в градусах.</a:t>
                </a:r>
              </a:p>
            </p:txBody>
          </p:sp>
        </mc:Choice>
        <mc:Fallback>
          <p:sp>
            <p:nvSpPr>
              <p:cNvPr id="4" name="Объект 3">
                <a:extLst>
                  <a:ext uri="{FF2B5EF4-FFF2-40B4-BE49-F238E27FC236}">
                    <a16:creationId xmlns:a16="http://schemas.microsoft.com/office/drawing/2014/main" id="{56F97C05-B576-15AD-03B9-4C4C955940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3"/>
                <a:stretch>
                  <a:fillRect l="-13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0493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99B79A-6AE4-1F29-2F09-2B5946163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F527AF-6A6F-63E7-9D4E-740EF06D8E5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414022"/>
            <a:ext cx="5106026" cy="437717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5.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углов параллелограмма равен 41°. Найдите больший угол этого параллелограмма. Ответ дайте в градусах.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05F7785-7B37-A17B-8CEF-45CBFF34732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72200" y="1414022"/>
            <a:ext cx="5105400" cy="4377177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6.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параллелограмма равна 40, а две его стороны равны 5 и 10. Найдите его высоты. В ответе укажите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бо́льшую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высоту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39A392B-62A6-6222-AB98-E1F00FB32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920" y="4072379"/>
            <a:ext cx="2894028" cy="1718820"/>
          </a:xfrm>
          <a:prstGeom prst="rect">
            <a:avLst/>
          </a:prstGeom>
        </p:spPr>
      </p:pic>
      <p:pic>
        <p:nvPicPr>
          <p:cNvPr id="6" name="Рисунок 5">
            <a:hlinkClick r:id="rId3" action="ppaction://hlinksldjump"/>
            <a:extLst>
              <a:ext uri="{FF2B5EF4-FFF2-40B4-BE49-F238E27FC236}">
                <a16:creationId xmlns:a16="http://schemas.microsoft.com/office/drawing/2014/main" id="{E3F224E1-E959-E50A-C4DE-91B096DFF7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4996" y="5712133"/>
            <a:ext cx="1390008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33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240EC5-59F6-5917-408A-41635F3DC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ромб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FE824A7-6D35-2785-B9F8-68B8C8C84CA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480009" y="2367092"/>
            <a:ext cx="3761294" cy="2276215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79D6150A-3069-5DF4-FBF7-57ACCD4AAFE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01559" y="2488676"/>
            <a:ext cx="5876041" cy="3750806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Сторона ромба равна 34, а острый угол равен 60° . Высота ромба, опущенная из вершины тупого угла, делит сторону на два отрезка. Каковы длины этих отрезков? Перечислите эти длины в ответе без пробелов в порядке возрастания.</a:t>
            </a:r>
          </a:p>
        </p:txBody>
      </p:sp>
    </p:spTree>
    <p:extLst>
      <p:ext uri="{BB962C8B-B14F-4D97-AF65-F5344CB8AC3E}">
        <p14:creationId xmlns:p14="http://schemas.microsoft.com/office/powerpoint/2010/main" val="3698237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D036B9-016F-74FB-CB36-F9DEA0C6F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6406FC-45D9-8008-2D4F-BF5C1B3EF38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Площадь ромба равна 27, а периметр равен 36. Найдите высоту ромба.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D42DC0-1EDB-5BE0-CDDE-9129CFBFED8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3.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очка O  — центр окружности, на которой лежат точки P, Q и R таким образом, что OPQR  — ромб. Найдите угол ORQ. Ответ дайте в градусах.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F4FE398-0B74-7A75-53A1-5F0415002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5527" y="3827281"/>
            <a:ext cx="2228605" cy="221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558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9EABA6-7003-C6B5-6281-C67B51A3A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D8F8E4-D5C7-DCA3-BD18-5D39189ABE2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4. Сторона ромба равна 4, а один из углов этого ромба равен 150°. Найдите высоту этого ромба.</a:t>
            </a: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044EEC-C105-B8E6-E4EE-8B3AAF49B91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Один из углов ромба равен 43°. Найдите больший угол этого ромба. Ответ дайте в градусах.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D2A045-68A2-7879-82AF-97F66DCDC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862" y="3789575"/>
            <a:ext cx="2988297" cy="1800520"/>
          </a:xfrm>
          <a:prstGeom prst="rect">
            <a:avLst/>
          </a:prstGeom>
        </p:spPr>
      </p:pic>
      <p:pic>
        <p:nvPicPr>
          <p:cNvPr id="6" name="Рисунок 5">
            <a:hlinkClick r:id="rId3" action="ppaction://hlinksldjump"/>
            <a:extLst>
              <a:ext uri="{FF2B5EF4-FFF2-40B4-BE49-F238E27FC236}">
                <a16:creationId xmlns:a16="http://schemas.microsoft.com/office/drawing/2014/main" id="{74B81BFD-0E25-F1F4-D122-A8E61DA4B8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1992" y="5712133"/>
            <a:ext cx="1390008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086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1BA9D8-B259-0A3F-1E9E-D2089A557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Трапеция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9DDF6A-3194-FB5D-203A-46206B3A093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1.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двух углов равнобедренной трапеции равна 140°. Найдите больший угол трапеции. Ответ дайте в градусах.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6B61B2-2050-F2A8-14F6-4294E6FF1F8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Найдите меньший угол равнобедренной трапеции, если два ее угла относятся как 1:2. Ответ дайте в градусах.</a:t>
            </a:r>
          </a:p>
        </p:txBody>
      </p:sp>
    </p:spTree>
    <p:extLst>
      <p:ext uri="{BB962C8B-B14F-4D97-AF65-F5344CB8AC3E}">
        <p14:creationId xmlns:p14="http://schemas.microsoft.com/office/powerpoint/2010/main" val="2234152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3B8E0C-8560-DDB3-52F6-4561EB3E7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715AA2-0ED4-CD59-1E5A-576C71ABC68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Основания трапеции равны 4 см и 10 см. Диагональ трапеции делит среднюю линию на два отрезка. Найдите длину большего из них.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806354-CDEA-493C-FCEC-1B1726C8BBA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Около трапеции, один из углов которой равен 49°, описана окружность. Найдите остальные углы трапеции. Запишите величины углов в ответ без пробелов в порядке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неубывания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Рисунок 4">
            <a:hlinkClick r:id="rId2" action="ppaction://hlinksldjump"/>
            <a:extLst>
              <a:ext uri="{FF2B5EF4-FFF2-40B4-BE49-F238E27FC236}">
                <a16:creationId xmlns:a16="http://schemas.microsoft.com/office/drawing/2014/main" id="{45FF4F88-2048-CAFD-36F1-D9F0D5092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1726" y="5616570"/>
            <a:ext cx="1390008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971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AF481C-7977-3C21-9C71-566973304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E7D5AC2D-A42C-1FEA-3CA2-FC57D6F121CC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457200" indent="-457200">
                  <a:buAutoNum type="arabicPeriod"/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Радиус окружности, описанной около квадрата, равен 26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Найдите длину стороны этого квадрата.</a:t>
                </a:r>
              </a:p>
              <a:p>
                <a:pPr marL="0" indent="0">
                  <a:buNone/>
                </a:pP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E7D5AC2D-A42C-1FEA-3CA2-FC57D6F121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10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Объект 3">
            <a:extLst>
              <a:ext uri="{FF2B5EF4-FFF2-40B4-BE49-F238E27FC236}">
                <a16:creationId xmlns:a16="http://schemas.microsoft.com/office/drawing/2014/main" id="{2B3C574D-BC3A-921C-FB88-F781DB67F45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Сторона квадрата равна 16. Найдите радиус окружности, вписанной в этот квадрат.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91BFE3E-7FC4-CD58-C49C-F26CD9953F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0775" y="4176074"/>
            <a:ext cx="2337848" cy="206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519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547DFC-616C-A7C2-2FE4-D67D0C978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0FDCF7-F12A-AF44-EC16-F885A2FFEAE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Радиус окружности, описанной около квадрата, равен 28√2.  Найдите радиус окружности, вписанной в этот квадрат.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E1AFF7-CE99-1A9A-3F58-3A45962D19C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Радиус вписанной в квадрат окружности равен 2√2. Найдите диагональ этого квадрата.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EDB3E37-7416-E98F-56D4-C7CEF64F6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2907" y="3695307"/>
            <a:ext cx="2648932" cy="234727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873FB51-3E05-2438-6184-D11301308A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161" y="4006393"/>
            <a:ext cx="2117888" cy="2036188"/>
          </a:xfrm>
          <a:prstGeom prst="rect">
            <a:avLst/>
          </a:prstGeom>
        </p:spPr>
      </p:pic>
      <p:pic>
        <p:nvPicPr>
          <p:cNvPr id="7" name="Рисунок 6">
            <a:hlinkClick r:id="rId4" action="ppaction://hlinksldjump"/>
            <a:extLst>
              <a:ext uri="{FF2B5EF4-FFF2-40B4-BE49-F238E27FC236}">
                <a16:creationId xmlns:a16="http://schemas.microsoft.com/office/drawing/2014/main" id="{8691CE0A-0FCB-F25F-32CC-E5DC8FB5B8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9942" y="5712133"/>
            <a:ext cx="1390008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238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F2848C-EEBE-4A7F-6225-81913435E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площади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B9C6BF1-31A5-17BF-103A-EBC316BFE6D1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13774" y="2102177"/>
                <a:ext cx="5106026" cy="4232635"/>
              </a:xfrm>
            </p:spPr>
            <p:txBody>
              <a:bodyPr>
                <a:normAutofit fontScale="85000" lnSpcReduction="20000"/>
              </a:bodyPr>
              <a:lstStyle/>
              <a:p>
                <a:pPr marL="457200" indent="-457200">
                  <a:buAutoNum type="arabicPeriod"/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площадь квадрата, описанного вокруг окружности радиуса 7.</a:t>
                </a:r>
              </a:p>
              <a:p>
                <a:pPr marL="457200" indent="-457200">
                  <a:buAutoNum type="arabicPeriod"/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площадь квадрата, если его диагональ равна 1.</a:t>
                </a:r>
              </a:p>
              <a:p>
                <a:pPr marL="457200" indent="-457200">
                  <a:buAutoNum type="arabicPeriod"/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прямоугольнике диагональ равна 10, угол между ней и одной из сторон равен 30°, длина этой стороны </a:t>
                </a:r>
                <a14:m>
                  <m:oMath xmlns:m="http://schemas.openxmlformats.org/officeDocument/2006/math">
                    <m:r>
                      <a:rPr lang="ru-RU" sz="2400" smtClean="0">
                        <a:latin typeface="Cambria Math" panose="02040503050406030204" pitchFamily="18" charset="0"/>
                      </a:rPr>
                      <m:t>5</m:t>
                    </m:r>
                    <m:rad>
                      <m:radPr>
                        <m:degHide m:val="on"/>
                        <m:ctrlPr>
                          <a:rPr lang="ru-RU" sz="24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i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площадь прямоугольника, деленную на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ru-RU" sz="2400" b="0" i="1" dirty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AutoNum type="arabicPeriod"/>
                </a:pP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B9C6BF1-31A5-17BF-103A-EBC316BFE6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13774" y="2102177"/>
                <a:ext cx="5106026" cy="4232635"/>
              </a:xfrm>
              <a:blipFill>
                <a:blip r:embed="rId2"/>
                <a:stretch>
                  <a:fillRect l="-1074" t="-8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Объект 3">
            <a:extLst>
              <a:ext uri="{FF2B5EF4-FFF2-40B4-BE49-F238E27FC236}">
                <a16:creationId xmlns:a16="http://schemas.microsoft.com/office/drawing/2014/main" id="{2172BCD6-3D83-CBF4-7663-7129FABBB5F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72200" y="1989056"/>
            <a:ext cx="5105400" cy="44400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Найдите площадь прямоугольника, если его периметр равен 60, а отношение соседних сторон равно 4:11.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Сторона ромба равна 5, а диагональ равна 6. Найдите площадь ромба.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Одна из сторон параллелограмма равна 12, а опущенная на нее высота равна 10. Найдите площадь параллелограмма.</a:t>
            </a:r>
          </a:p>
        </p:txBody>
      </p:sp>
      <p:pic>
        <p:nvPicPr>
          <p:cNvPr id="5" name="Рисунок 4">
            <a:hlinkClick r:id="rId3" action="ppaction://hlinksldjump"/>
            <a:extLst>
              <a:ext uri="{FF2B5EF4-FFF2-40B4-BE49-F238E27FC236}">
                <a16:creationId xmlns:a16="http://schemas.microsoft.com/office/drawing/2014/main" id="{0C56842B-8F56-609E-B7CA-56AF635935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2023" y="5711582"/>
            <a:ext cx="1395953" cy="105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729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BBE328EA-1C2C-8962-CBC3-0A93F5ECF3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5676656"/>
              </p:ext>
            </p:extLst>
          </p:nvPr>
        </p:nvGraphicFramePr>
        <p:xfrm>
          <a:off x="1112363" y="509046"/>
          <a:ext cx="10020693" cy="637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20693">
                  <a:extLst>
                    <a:ext uri="{9D8B030D-6E8A-4147-A177-3AD203B41FA5}">
                      <a16:colId xmlns:a16="http://schemas.microsoft.com/office/drawing/2014/main" val="3596114817"/>
                    </a:ext>
                  </a:extLst>
                </a:gridCol>
              </a:tblGrid>
              <a:tr h="549126">
                <a:tc>
                  <a:txBody>
                    <a:bodyPr/>
                    <a:lstStyle/>
                    <a:p>
                      <a:r>
                        <a:rPr lang="ru-RU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 action="ppaction://hlinksldjump"/>
                        </a:rPr>
                        <a:t>Прямоугольник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4321536"/>
                  </a:ext>
                </a:extLst>
              </a:tr>
              <a:tr h="549126">
                <a:tc>
                  <a:txBody>
                    <a:bodyPr/>
                    <a:lstStyle/>
                    <a:p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 action="ppaction://hlinksldjump"/>
                        </a:rPr>
                        <a:t>Параллелограмм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1824557"/>
                  </a:ext>
                </a:extLst>
              </a:tr>
              <a:tr h="549126">
                <a:tc>
                  <a:txBody>
                    <a:bodyPr/>
                    <a:lstStyle/>
                    <a:p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action="ppaction://hlinksldjump"/>
                        </a:rPr>
                        <a:t>Ромб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352761"/>
                  </a:ext>
                </a:extLst>
              </a:tr>
              <a:tr h="549126">
                <a:tc>
                  <a:txBody>
                    <a:bodyPr/>
                    <a:lstStyle/>
                    <a:p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 action="ppaction://hlinksldjump"/>
                        </a:rPr>
                        <a:t>Квадрат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0739240"/>
                  </a:ext>
                </a:extLst>
              </a:tr>
              <a:tr h="549126">
                <a:tc>
                  <a:txBody>
                    <a:bodyPr/>
                    <a:lstStyle/>
                    <a:p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 action="ppaction://hlinksldjump"/>
                        </a:rPr>
                        <a:t>Трапеция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9329787"/>
                  </a:ext>
                </a:extLst>
              </a:tr>
              <a:tr h="549126">
                <a:tc>
                  <a:txBody>
                    <a:bodyPr/>
                    <a:lstStyle/>
                    <a:p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 action="ppaction://hlinksldjump"/>
                        </a:rPr>
                        <a:t>Задачи: параллелограмм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9977835"/>
                  </a:ext>
                </a:extLst>
              </a:tr>
              <a:tr h="549126">
                <a:tc>
                  <a:txBody>
                    <a:bodyPr/>
                    <a:lstStyle/>
                    <a:p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 action="ppaction://hlinksldjump"/>
                        </a:rPr>
                        <a:t>Задачи: ромб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9505378"/>
                  </a:ext>
                </a:extLst>
              </a:tr>
              <a:tr h="549126">
                <a:tc>
                  <a:txBody>
                    <a:bodyPr/>
                    <a:lstStyle/>
                    <a:p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 action="ppaction://hlinksldjump"/>
                        </a:rPr>
                        <a:t>Задачи: трапеция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2962046"/>
                  </a:ext>
                </a:extLst>
              </a:tr>
              <a:tr h="549126">
                <a:tc>
                  <a:txBody>
                    <a:bodyPr/>
                    <a:lstStyle/>
                    <a:p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 action="ppaction://hlinksldjump"/>
                        </a:rPr>
                        <a:t>Задачи: квадрат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767752"/>
                  </a:ext>
                </a:extLst>
              </a:tr>
              <a:tr h="549126">
                <a:tc>
                  <a:txBody>
                    <a:bodyPr/>
                    <a:lstStyle/>
                    <a:p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 action="ppaction://hlinksldjump"/>
                        </a:rPr>
                        <a:t>Задачи: площади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4918531"/>
                  </a:ext>
                </a:extLst>
              </a:tr>
              <a:tr h="549126">
                <a:tc>
                  <a:txBody>
                    <a:bodyPr/>
                    <a:lstStyle/>
                    <a:p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2" action="ppaction://hlinksldjump"/>
                        </a:rPr>
                        <a:t>Библиографический список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2582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5851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E15DCA6-A1AA-7CCD-03E8-26EDC1A91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Интернет-ресурсы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DB8E91-F179-04C4-0ADF-DF6D1846BB2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dirty="0"/>
              <a:t>сайт «Решу ОГЭ»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https://oge.sdamgia.ru/test?category_id=29&amp;filter=all</a:t>
            </a:r>
            <a:endParaRPr lang="ru-RU" dirty="0"/>
          </a:p>
          <a:p>
            <a:pPr marL="457200" indent="-457200">
              <a:buAutoNum type="arabicPeriod"/>
            </a:pPr>
            <a:r>
              <a:rPr lang="ru-RU" dirty="0"/>
              <a:t>Атанасян Л.С. Геометрия 7-9: учеб. Для </a:t>
            </a:r>
            <a:r>
              <a:rPr lang="ru-RU" dirty="0" err="1"/>
              <a:t>общеобразоват</a:t>
            </a:r>
            <a:r>
              <a:rPr lang="ru-RU" dirty="0"/>
              <a:t>. Учреждений – М.: Просвещение, 2013 </a:t>
            </a:r>
          </a:p>
          <a:p>
            <a:pPr marL="457200" indent="-457200">
              <a:buAutoNum type="arabicPeriod"/>
            </a:pPr>
            <a:r>
              <a:rPr lang="ru-RU" dirty="0"/>
              <a:t>Открытый банк данных ФИПИ </a:t>
            </a:r>
            <a:r>
              <a:rPr lang="en-US" dirty="0">
                <a:hlinkClick r:id="rId3"/>
              </a:rPr>
              <a:t>http://oge.fipi.ru/os/xmodules/qprint/index.php?proj_guid=DE0E276E497AB3784C3FC4CC20248DC0&amp;theme_guid=DCEBCB19D7DF81424FA402BCA67ABA6C&amp;md=qprint&amp;groupno=60</a:t>
            </a:r>
            <a:endParaRPr lang="ru-RU" dirty="0"/>
          </a:p>
          <a:p>
            <a:pPr marL="457200" indent="-4572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2493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E43BB1-F0C3-2AA6-D04B-4F49A1AFD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Прямоугольник</a:t>
            </a:r>
            <a:b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B557AF-ABA7-92D2-4815-F6BF5FF82B2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l"/>
            <a:r>
              <a:rPr lang="ru-RU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Прямоугольник – </a:t>
            </a:r>
            <a:r>
              <a:rPr lang="ru-RU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 четырехугольник,  все   углы которого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прямые и противоположные стороны равны.</a:t>
            </a:r>
            <a:endParaRPr lang="ru-RU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35095BC-6BA7-DE45-11FB-A7129E226CB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 это прямоугольник, у которого  все стороны  равны .</a:t>
            </a:r>
          </a:p>
          <a:p>
            <a:endParaRPr lang="ru-RU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Рукописный ввод 4">
                <a:extLst>
                  <a:ext uri="{FF2B5EF4-FFF2-40B4-BE49-F238E27FC236}">
                    <a16:creationId xmlns:a16="http://schemas.microsoft.com/office/drawing/2014/main" id="{E4CCF83F-2A1B-1428-172C-90C53EF44C44}"/>
                  </a:ext>
                </a:extLst>
              </p14:cNvPr>
              <p14:cNvContentPartPr/>
              <p14:nvPr/>
            </p14:nvContentPartPr>
            <p14:xfrm>
              <a:off x="2535113" y="2874812"/>
              <a:ext cx="360" cy="360"/>
            </p14:xfrm>
          </p:contentPart>
        </mc:Choice>
        <mc:Fallback xmlns="">
          <p:pic>
            <p:nvPicPr>
              <p:cNvPr id="5" name="Рукописный ввод 4">
                <a:extLst>
                  <a:ext uri="{FF2B5EF4-FFF2-40B4-BE49-F238E27FC236}">
                    <a16:creationId xmlns:a16="http://schemas.microsoft.com/office/drawing/2014/main" id="{E4CCF83F-2A1B-1428-172C-90C53EF44C4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26473" y="2865812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162FB29-2E97-F3C8-BAEF-97387ADC5D59}"/>
              </a:ext>
            </a:extLst>
          </p:cNvPr>
          <p:cNvSpPr/>
          <p:nvPr/>
        </p:nvSpPr>
        <p:spPr>
          <a:xfrm>
            <a:off x="1209607" y="4341864"/>
            <a:ext cx="4514359" cy="179498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EB2D0DA-CBE6-E94F-AE73-6E9AA6F4436F}"/>
              </a:ext>
            </a:extLst>
          </p:cNvPr>
          <p:cNvSpPr/>
          <p:nvPr/>
        </p:nvSpPr>
        <p:spPr>
          <a:xfrm>
            <a:off x="7598004" y="4249131"/>
            <a:ext cx="2007909" cy="188771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42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0B262F-FD39-8F1E-CB8D-4AA2B2FC3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0" dirty="0">
                <a:effectLst/>
                <a:latin typeface="Manrope"/>
              </a:rPr>
              <a:t>Свойства прямоугольника:</a:t>
            </a:r>
            <a:r>
              <a:rPr lang="ru-RU" b="0" i="0" dirty="0">
                <a:effectLst/>
                <a:latin typeface="Manrope"/>
              </a:rPr>
              <a:t> 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EA7EC5-CC0A-8E79-1337-0ACD4D751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2367093"/>
            <a:ext cx="10364452" cy="404313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i="0" dirty="0">
                <a:solidFill>
                  <a:srgbClr val="323232"/>
                </a:solidFill>
                <a:effectLst/>
                <a:latin typeface="Manrope"/>
              </a:rPr>
              <a:t>1.</a:t>
            </a:r>
            <a:r>
              <a:rPr lang="ru-RU" b="0" i="0" dirty="0">
                <a:solidFill>
                  <a:srgbClr val="323232"/>
                </a:solidFill>
                <a:effectLst/>
                <a:latin typeface="Manrope"/>
              </a:rPr>
              <a:t>        Противоположные стороны равны.</a:t>
            </a:r>
          </a:p>
          <a:p>
            <a:pPr marL="0" indent="0">
              <a:buNone/>
            </a:pPr>
            <a:r>
              <a:rPr lang="ru-RU" b="1" i="0" dirty="0">
                <a:solidFill>
                  <a:srgbClr val="323232"/>
                </a:solidFill>
                <a:effectLst/>
                <a:latin typeface="Manrope"/>
              </a:rPr>
              <a:t>2.</a:t>
            </a:r>
            <a:r>
              <a:rPr lang="ru-RU" b="0" i="0" dirty="0">
                <a:solidFill>
                  <a:srgbClr val="323232"/>
                </a:solidFill>
                <a:effectLst/>
                <a:latin typeface="Manrope"/>
              </a:rPr>
              <a:t>        Противоположные стороны параллельны. </a:t>
            </a:r>
          </a:p>
          <a:p>
            <a:pPr marL="0" indent="0">
              <a:buNone/>
            </a:pPr>
            <a:r>
              <a:rPr lang="ru-RU" b="1" i="0" dirty="0">
                <a:solidFill>
                  <a:srgbClr val="323232"/>
                </a:solidFill>
                <a:effectLst/>
                <a:latin typeface="Manrope"/>
              </a:rPr>
              <a:t>3.</a:t>
            </a:r>
            <a:r>
              <a:rPr lang="ru-RU" b="0" i="0" dirty="0">
                <a:solidFill>
                  <a:srgbClr val="323232"/>
                </a:solidFill>
                <a:effectLst/>
                <a:latin typeface="Manrope"/>
              </a:rPr>
              <a:t>        Прилегающие стороны    перпендикулярны друг другу.   </a:t>
            </a:r>
          </a:p>
          <a:p>
            <a:pPr marL="0" indent="0">
              <a:buNone/>
            </a:pPr>
            <a:r>
              <a:rPr lang="ru-RU" b="1" i="0" dirty="0">
                <a:solidFill>
                  <a:srgbClr val="323232"/>
                </a:solidFill>
                <a:effectLst/>
                <a:latin typeface="Manrope"/>
              </a:rPr>
              <a:t>4.</a:t>
            </a:r>
            <a:r>
              <a:rPr lang="ru-RU" b="0" i="0" dirty="0">
                <a:solidFill>
                  <a:srgbClr val="323232"/>
                </a:solidFill>
                <a:effectLst/>
                <a:latin typeface="Manrope"/>
              </a:rPr>
              <a:t>        Диагонали   прямоугольника   равны. </a:t>
            </a:r>
          </a:p>
          <a:p>
            <a:pPr marL="0" indent="0">
              <a:buNone/>
            </a:pPr>
            <a:r>
              <a:rPr lang="ru-RU" b="1" i="0" dirty="0">
                <a:solidFill>
                  <a:srgbClr val="323232"/>
                </a:solidFill>
                <a:effectLst/>
                <a:latin typeface="Manrope"/>
              </a:rPr>
              <a:t>5.</a:t>
            </a:r>
            <a:r>
              <a:rPr lang="ru-RU" b="0" i="0" dirty="0">
                <a:solidFill>
                  <a:srgbClr val="323232"/>
                </a:solidFill>
                <a:effectLst/>
                <a:latin typeface="Manrope"/>
              </a:rPr>
              <a:t>        Диагональ   делит   прямоугольник на два одинаковых прямоугольных треугольника. </a:t>
            </a:r>
          </a:p>
          <a:p>
            <a:pPr marL="0" indent="0">
              <a:buNone/>
            </a:pPr>
            <a:r>
              <a:rPr lang="ru-RU" b="1" i="0" dirty="0">
                <a:solidFill>
                  <a:srgbClr val="323232"/>
                </a:solidFill>
                <a:effectLst/>
                <a:latin typeface="Manrope"/>
              </a:rPr>
              <a:t>6.</a:t>
            </a:r>
            <a:r>
              <a:rPr lang="ru-RU" b="0" i="0" dirty="0">
                <a:solidFill>
                  <a:srgbClr val="323232"/>
                </a:solidFill>
                <a:effectLst/>
                <a:latin typeface="Manrope"/>
              </a:rPr>
              <a:t>        Квадрат диагонали   равен   сумме квадратов двух прилежащих его сторон. </a:t>
            </a:r>
          </a:p>
          <a:p>
            <a:pPr marL="0" indent="0">
              <a:buNone/>
            </a:pPr>
            <a:r>
              <a:rPr lang="ru-RU" b="1" i="0" dirty="0">
                <a:solidFill>
                  <a:srgbClr val="323232"/>
                </a:solidFill>
                <a:effectLst/>
                <a:latin typeface="Manrope"/>
              </a:rPr>
              <a:t>7.</a:t>
            </a:r>
            <a:r>
              <a:rPr lang="ru-RU" b="0" i="0" dirty="0">
                <a:solidFill>
                  <a:srgbClr val="323232"/>
                </a:solidFill>
                <a:effectLst/>
                <a:latin typeface="Manrope"/>
              </a:rPr>
              <a:t>        Точка пересечения диагоналей   делит   их пополам, является    центром прямоугольника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1876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9C2E0E-8A4C-C942-0B61-6628C9920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6" descr="Изображение выглядит как снимок экрана, текст, Прямоугольник, линия">
            <a:extLst>
              <a:ext uri="{FF2B5EF4-FFF2-40B4-BE49-F238E27FC236}">
                <a16:creationId xmlns:a16="http://schemas.microsoft.com/office/drawing/2014/main" id="{D76671DF-FB44-81D8-8F24-6AA10DC802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3" y="618517"/>
            <a:ext cx="10594047" cy="5620966"/>
          </a:xfrm>
        </p:spPr>
      </p:pic>
      <p:pic>
        <p:nvPicPr>
          <p:cNvPr id="3" name="Рисунок 2">
            <a:hlinkClick r:id="rId3" action="ppaction://hlinksldjump"/>
            <a:extLst>
              <a:ext uri="{FF2B5EF4-FFF2-40B4-BE49-F238E27FC236}">
                <a16:creationId xmlns:a16="http://schemas.microsoft.com/office/drawing/2014/main" id="{F13EE775-D1EA-73FF-1C70-E84E535228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2816" y="5712133"/>
            <a:ext cx="1390008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114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226B9E-CD71-5819-EF6A-9AD524FE7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Параллелограмм - это четырехугольник, у которого противоположные стороны параллельны.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853568-9E47-12F9-FA04-204EE0CDD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Блок-схема: данные 3">
            <a:extLst>
              <a:ext uri="{FF2B5EF4-FFF2-40B4-BE49-F238E27FC236}">
                <a16:creationId xmlns:a16="http://schemas.microsoft.com/office/drawing/2014/main" id="{B5FB4940-1C30-43B5-1CF4-DF89D4744187}"/>
              </a:ext>
            </a:extLst>
          </p:cNvPr>
          <p:cNvSpPr/>
          <p:nvPr/>
        </p:nvSpPr>
        <p:spPr>
          <a:xfrm>
            <a:off x="2526384" y="3063711"/>
            <a:ext cx="5938886" cy="2356607"/>
          </a:xfrm>
          <a:prstGeom prst="flowChartInputOutp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759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871DAD-8252-2E88-2AF8-2E4DEA93B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ПАРАЛЛЕЛОГРАММА:</a:t>
            </a:r>
            <a:endParaRPr lang="ru-RU" b="1" cap="non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114511-BFDC-51F0-25AF-92AB71761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2111604"/>
            <a:ext cx="10445524" cy="3940404"/>
          </a:xfrm>
        </p:spPr>
        <p:txBody>
          <a:bodyPr>
            <a:norm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ru-RU" b="0" i="0" dirty="0">
                <a:solidFill>
                  <a:srgbClr val="32323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Противоположные    стороны   параллелограмма   параллельны   и   </a:t>
            </a:r>
          </a:p>
          <a:p>
            <a:pPr marL="0" indent="0" algn="l">
              <a:buNone/>
            </a:pPr>
            <a:r>
              <a:rPr lang="ru-RU" b="0" i="0" dirty="0">
                <a:solidFill>
                  <a:srgbClr val="32323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 равны   AB=CD, BC=AD .</a:t>
            </a:r>
          </a:p>
          <a:p>
            <a:pPr marL="457200" indent="-457200" algn="l">
              <a:buAutoNum type="arabicPeriod" startAt="2"/>
            </a:pPr>
            <a:r>
              <a:rPr lang="ru-RU" b="0" i="0" dirty="0">
                <a:solidFill>
                  <a:srgbClr val="32323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Противоположные     углы    параллелограмма    равны    ∠A=∠C , ∠B=∠D </a:t>
            </a:r>
          </a:p>
          <a:p>
            <a:pPr marL="457200" indent="-457200" algn="l">
              <a:buAutoNum type="arabicPeriod" startAt="2"/>
            </a:pPr>
            <a:r>
              <a:rPr lang="ru-RU" b="0" i="0" dirty="0">
                <a:solidFill>
                  <a:srgbClr val="32323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Сумма углов   параллелограмма,   прилежащих   к    одной стороне,   равна 180 :   ∠A+∠B=180 ,     ∠A+∠D=180 .</a:t>
            </a:r>
          </a:p>
          <a:p>
            <a:pPr marL="457200" indent="-457200" algn="l">
              <a:buAutoNum type="arabicPeriod" startAt="2"/>
            </a:pPr>
            <a:r>
              <a:rPr lang="ru-RU" b="0" i="0" dirty="0">
                <a:solidFill>
                  <a:srgbClr val="32323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Диагонали    образуют равные накрест лежащие углы:    ∠CAD=∠ACB ;         ∠BAC=∠ACD.</a:t>
            </a:r>
          </a:p>
          <a:p>
            <a:pPr marL="0" indent="0" algn="l">
              <a:buNone/>
            </a:pPr>
            <a:endParaRPr lang="ru-RU" b="0" i="0" dirty="0">
              <a:solidFill>
                <a:srgbClr val="32323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AutoNum type="arabicPeriod" startAt="2"/>
            </a:pPr>
            <a:endParaRPr lang="ru-RU" b="0" i="0" dirty="0">
              <a:solidFill>
                <a:srgbClr val="32323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ru-RU" b="0" i="0" dirty="0">
              <a:solidFill>
                <a:srgbClr val="32323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4AD2C395-3FF9-C2F1-EB32-E4317F267ECC}"/>
              </a:ext>
            </a:extLst>
          </p:cNvPr>
          <p:cNvGrpSpPr/>
          <p:nvPr/>
        </p:nvGrpSpPr>
        <p:grpSpPr>
          <a:xfrm>
            <a:off x="5857429" y="4392521"/>
            <a:ext cx="82080" cy="73800"/>
            <a:chOff x="3538433" y="4298252"/>
            <a:chExt cx="82080" cy="7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Рукописный ввод 3">
                  <a:extLst>
                    <a:ext uri="{FF2B5EF4-FFF2-40B4-BE49-F238E27FC236}">
                      <a16:creationId xmlns:a16="http://schemas.microsoft.com/office/drawing/2014/main" id="{801E9EC2-ECBF-ADEF-4703-577D3A1078E3}"/>
                    </a:ext>
                  </a:extLst>
                </p14:cNvPr>
                <p14:cNvContentPartPr/>
                <p14:nvPr/>
              </p14:nvContentPartPr>
              <p14:xfrm>
                <a:off x="3538433" y="4298252"/>
                <a:ext cx="82080" cy="73800"/>
              </p14:xfrm>
            </p:contentPart>
          </mc:Choice>
          <mc:Fallback xmlns="">
            <p:pic>
              <p:nvPicPr>
                <p:cNvPr id="4" name="Рукописный ввод 3">
                  <a:extLst>
                    <a:ext uri="{FF2B5EF4-FFF2-40B4-BE49-F238E27FC236}">
                      <a16:creationId xmlns:a16="http://schemas.microsoft.com/office/drawing/2014/main" id="{801E9EC2-ECBF-ADEF-4703-577D3A1078E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529433" y="4289252"/>
                  <a:ext cx="997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Рукописный ввод 4">
                  <a:extLst>
                    <a:ext uri="{FF2B5EF4-FFF2-40B4-BE49-F238E27FC236}">
                      <a16:creationId xmlns:a16="http://schemas.microsoft.com/office/drawing/2014/main" id="{0A593757-315C-1E7F-B317-2884801C940A}"/>
                    </a:ext>
                  </a:extLst>
                </p14:cNvPr>
                <p14:cNvContentPartPr/>
                <p14:nvPr/>
              </p14:nvContentPartPr>
              <p14:xfrm>
                <a:off x="3563273" y="4307612"/>
                <a:ext cx="360" cy="360"/>
              </p14:xfrm>
            </p:contentPart>
          </mc:Choice>
          <mc:Fallback xmlns="">
            <p:pic>
              <p:nvPicPr>
                <p:cNvPr id="5" name="Рукописный ввод 4">
                  <a:extLst>
                    <a:ext uri="{FF2B5EF4-FFF2-40B4-BE49-F238E27FC236}">
                      <a16:creationId xmlns:a16="http://schemas.microsoft.com/office/drawing/2014/main" id="{0A593757-315C-1E7F-B317-2884801C940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554273" y="429861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989A3C80-88F0-D4C1-7601-4C041E34B232}"/>
              </a:ext>
            </a:extLst>
          </p:cNvPr>
          <p:cNvGrpSpPr/>
          <p:nvPr/>
        </p:nvGrpSpPr>
        <p:grpSpPr>
          <a:xfrm>
            <a:off x="7687801" y="4401881"/>
            <a:ext cx="82080" cy="73800"/>
            <a:chOff x="3538433" y="4298252"/>
            <a:chExt cx="82080" cy="7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Рукописный ввод 7">
                  <a:extLst>
                    <a:ext uri="{FF2B5EF4-FFF2-40B4-BE49-F238E27FC236}">
                      <a16:creationId xmlns:a16="http://schemas.microsoft.com/office/drawing/2014/main" id="{87B76AD9-B33E-AC26-FF1F-DD66CC649DCD}"/>
                    </a:ext>
                  </a:extLst>
                </p14:cNvPr>
                <p14:cNvContentPartPr/>
                <p14:nvPr/>
              </p14:nvContentPartPr>
              <p14:xfrm>
                <a:off x="3538433" y="4298252"/>
                <a:ext cx="82080" cy="73800"/>
              </p14:xfrm>
            </p:contentPart>
          </mc:Choice>
          <mc:Fallback xmlns="">
            <p:pic>
              <p:nvPicPr>
                <p:cNvPr id="4" name="Рукописный ввод 3">
                  <a:extLst>
                    <a:ext uri="{FF2B5EF4-FFF2-40B4-BE49-F238E27FC236}">
                      <a16:creationId xmlns:a16="http://schemas.microsoft.com/office/drawing/2014/main" id="{801E9EC2-ECBF-ADEF-4703-577D3A1078E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529433" y="4289252"/>
                  <a:ext cx="997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Рукописный ввод 8">
                  <a:extLst>
                    <a:ext uri="{FF2B5EF4-FFF2-40B4-BE49-F238E27FC236}">
                      <a16:creationId xmlns:a16="http://schemas.microsoft.com/office/drawing/2014/main" id="{FE602432-0A1E-0BD0-1D73-2AA3F49CB09C}"/>
                    </a:ext>
                  </a:extLst>
                </p14:cNvPr>
                <p14:cNvContentPartPr/>
                <p14:nvPr/>
              </p14:nvContentPartPr>
              <p14:xfrm>
                <a:off x="3563273" y="4307612"/>
                <a:ext cx="360" cy="360"/>
              </p14:xfrm>
            </p:contentPart>
          </mc:Choice>
          <mc:Fallback xmlns="">
            <p:pic>
              <p:nvPicPr>
                <p:cNvPr id="5" name="Рукописный ввод 4">
                  <a:extLst>
                    <a:ext uri="{FF2B5EF4-FFF2-40B4-BE49-F238E27FC236}">
                      <a16:creationId xmlns:a16="http://schemas.microsoft.com/office/drawing/2014/main" id="{0A593757-315C-1E7F-B317-2884801C940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554273" y="429861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37474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352</TotalTime>
  <Words>1690</Words>
  <Application>Microsoft Office PowerPoint</Application>
  <PresentationFormat>Широкоэкранный</PresentationFormat>
  <Paragraphs>127</Paragraphs>
  <Slides>40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7" baseType="lpstr">
      <vt:lpstr>Arial</vt:lpstr>
      <vt:lpstr>Cambria Math</vt:lpstr>
      <vt:lpstr>KaTeX_Main</vt:lpstr>
      <vt:lpstr>Manrope</vt:lpstr>
      <vt:lpstr>Times New Roman</vt:lpstr>
      <vt:lpstr>Tw Cen MT</vt:lpstr>
      <vt:lpstr>Капля</vt:lpstr>
      <vt:lpstr>Презентация PowerPoint</vt:lpstr>
      <vt:lpstr>СПРАВОЧНЫЙ МАТЕРИАЛ ДЛЯ ПОДГОТОВКИ К ОГЭ по теме четырехугольники</vt:lpstr>
      <vt:lpstr>Цели:</vt:lpstr>
      <vt:lpstr>Презентация PowerPoint</vt:lpstr>
      <vt:lpstr>Прямоугольник </vt:lpstr>
      <vt:lpstr>Свойства прямоугольника: </vt:lpstr>
      <vt:lpstr>Презентация PowerPoint</vt:lpstr>
      <vt:lpstr>Параллелограмм - это четырехугольник, у которого противоположные стороны параллельны. </vt:lpstr>
      <vt:lpstr>СВОЙСТВА ПАРАЛЛЕЛОГРАММА:</vt:lpstr>
      <vt:lpstr>Презентация PowerPoint</vt:lpstr>
      <vt:lpstr>Презентация PowerPoint</vt:lpstr>
      <vt:lpstr>Презентация PowerPoint</vt:lpstr>
      <vt:lpstr>Площадь   параллелограмма:       </vt:lpstr>
      <vt:lpstr>Ромб - это параллелограмм, у которого все стороны равны.</vt:lpstr>
      <vt:lpstr>Свойства ромба:</vt:lpstr>
      <vt:lpstr>Презентация PowerPoint</vt:lpstr>
      <vt:lpstr>Презентация PowerPoint</vt:lpstr>
      <vt:lpstr>Презентация PowerPoint</vt:lpstr>
      <vt:lpstr>Презентация PowerPoint</vt:lpstr>
      <vt:lpstr>Квадрат - одновременно   прямоугольник, ромб, параллелограмм</vt:lpstr>
      <vt:lpstr>Трапеция   -   это четырехугольник,   у    которого    две    противоположные    стороны    параллельны.</vt:lpstr>
      <vt:lpstr>Факты,   Свойства и Формулы трапеции:</vt:lpstr>
      <vt:lpstr>Презентация PowerPoint</vt:lpstr>
      <vt:lpstr>Презентация PowerPoint</vt:lpstr>
      <vt:lpstr>Формулы:          </vt:lpstr>
      <vt:lpstr>Средняя   линия   соединяет   середины    боковых   сторон    - она параллельна основаниям и равна полу сумме оснований. Диагонали   делят   трапецию на 4 треугольника, из которых   левый   и правый - равновеликие, их площади одинаковы </vt:lpstr>
      <vt:lpstr>Сумма всех углов любого выпуклого четырехугольника равна 360 градусов.  Площадь любого четырехугольника:  s=1/2 d_1⋅d_2⋅sin⁡(d_1;d_2 ) - половина произведения диагоналей на синус угла между диагоналями. </vt:lpstr>
      <vt:lpstr>Параллелограмм</vt:lpstr>
      <vt:lpstr>Презентация PowerPoint</vt:lpstr>
      <vt:lpstr>Презентация PowerPoint</vt:lpstr>
      <vt:lpstr>Презентация PowerPoint</vt:lpstr>
      <vt:lpstr>ромб</vt:lpstr>
      <vt:lpstr>Презентация PowerPoint</vt:lpstr>
      <vt:lpstr>Презентация PowerPoint</vt:lpstr>
      <vt:lpstr>Трапеция</vt:lpstr>
      <vt:lpstr>Презентация PowerPoint</vt:lpstr>
      <vt:lpstr>квадрат</vt:lpstr>
      <vt:lpstr>Презентация PowerPoint</vt:lpstr>
      <vt:lpstr>площади</vt:lpstr>
      <vt:lpstr> Интернет-ресурсы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СПРАВОЧНЫЙ МАТЕРИАЛ ДЛЯ ПОДГОТОВКИ К ОГЭ по теме четырехугольники</dc:title>
  <dc:creator>Галина Недосекова</dc:creator>
  <cp:lastModifiedBy>Галина Недосекова</cp:lastModifiedBy>
  <cp:revision>5</cp:revision>
  <dcterms:created xsi:type="dcterms:W3CDTF">2023-11-26T13:59:52Z</dcterms:created>
  <dcterms:modified xsi:type="dcterms:W3CDTF">2023-11-29T15:29:29Z</dcterms:modified>
</cp:coreProperties>
</file>