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3" r:id="rId6"/>
    <p:sldId id="264" r:id="rId7"/>
    <p:sldId id="262" r:id="rId8"/>
    <p:sldId id="265" r:id="rId9"/>
    <p:sldId id="266" r:id="rId10"/>
    <p:sldId id="267" r:id="rId11"/>
    <p:sldId id="269" r:id="rId12"/>
    <p:sldId id="270" r:id="rId13"/>
    <p:sldId id="271" r:id="rId14"/>
    <p:sldId id="274" r:id="rId15"/>
    <p:sldId id="268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CF1CF-4490-420E-B63D-28324546A86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2B8EA-D7EA-4443-8A7B-767E7722A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89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1.png"/><Relationship Id="rId5" Type="http://schemas.openxmlformats.org/officeDocument/2006/relationships/image" Target="../media/image16.jp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10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5" Type="http://schemas.openxmlformats.org/officeDocument/2006/relationships/image" Target="../media/image4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12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8.mp3"/><Relationship Id="rId7" Type="http://schemas.openxmlformats.org/officeDocument/2006/relationships/image" Target="../media/image1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p3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jpeg"/><Relationship Id="rId5" Type="http://schemas.openxmlformats.org/officeDocument/2006/relationships/image" Target="../media/image6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" b="196"/>
          <a:stretch>
            <a:fillRect/>
          </a:stretch>
        </p:blipFill>
        <p:spPr>
          <a:xfrm>
            <a:off x="0" y="5010"/>
            <a:ext cx="9115159" cy="683636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5508104" cy="4248472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Старинные мельницы Самарской области</a:t>
            </a: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Для воспитанников старшей и подготовительной группы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0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Описание: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паровой мельницы было построено в селе Жигули 1870-1880-х гг. и сохранилось до наших дней. Когда-то таких мельниц в Жигулях было две.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Паровая мельница выполнена из красного кирпича. Ее основное украшение - окна второго и третьего этажа. Оконные переплеты мелкоячеистые, окна с небольшой аркой наверху. Окна объединены декоративной кладкой "лопаток". Стена выполнена с элементами декора "сухариков".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8568952" cy="4320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2204864"/>
            <a:ext cx="21621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лайд 9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6186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5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7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pic>
        <p:nvPicPr>
          <p:cNvPr id="1026" name="Picture 2" descr="C:\Users\Детский сад\Desktop\Головкова Татьяна\Танино\Таня проект\знайка дума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70" y="-31034"/>
            <a:ext cx="3216660" cy="684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96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pic>
        <p:nvPicPr>
          <p:cNvPr id="3" name="Picture 3" descr="C:\Users\Детский сад\Desktop\Головкова Татьяна\Танино\Таня проект\современ ветр мельниц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33" y="-31033"/>
            <a:ext cx="7704856" cy="688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2204864"/>
            <a:ext cx="21621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21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6145" y="332656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Ветряная электростанция имеет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лопасти, которые приводятся в движение вследствие воздействия силы ветра. Данное вращение запускает турбину, которая также начинает вращаться. В турбине начинает генерироваться энергия, мощность которой определяется силой ветра.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особенности устройства ветрогенерато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16824" cy="52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лайд 13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976" y="6176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6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0"/>
            <a:ext cx="916653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7136" y="2845267"/>
            <a:ext cx="474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чего нужны были мельницы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66" y="1635670"/>
            <a:ext cx="3725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мельницы бывают?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4075331"/>
            <a:ext cx="586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чего работает ветряная мельница?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7" y="140000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0526" y="2616587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0526" y="37983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3.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36022" y="620688"/>
            <a:ext cx="3687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Вопросики!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09" y="0"/>
            <a:ext cx="2642696" cy="419467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15615" y="4577051"/>
            <a:ext cx="6388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__________________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слайд 14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997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6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12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0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" y="0"/>
            <a:ext cx="91732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7603" y="1484784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Где-то ветры гуляют над степью,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полей золотые моря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домов разноцветные цепи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забытый ненужный ветряк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base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мельницы тёмные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крылья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ветру неподвижно скрипят.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неё все давно позабыли,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травой зарастает до пят.</a:t>
            </a:r>
          </a:p>
          <a:p>
            <a:pPr fontAlgn="base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1525"/>
            <a:ext cx="55446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Ветряная мельница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C:\Users\Детский сад\Desktop\Головкова Татьяна\Танино\Таня проект\старая мельниц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406980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653" y="1382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ночами ей снится работа: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Монотонно стучат жернова,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дают до семи оборотов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ветер вступает в права.</a:t>
            </a:r>
          </a:p>
          <a:p>
            <a:pPr fontAlgn="base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Пыль мучная висит, всё в тумане.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мешках отдыхает мука.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сон, он наполнен обманом,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муки не коснётся рука.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Деревянная мельница (Бариновка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Деревянная мельница (Бариновка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Детский сад\Desktop\Головкова Татьяна\Танино\Таня проект\5aa5cefd90b0665f9d5a9e48adeaf3a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14462"/>
          <a:stretch/>
        </p:blipFill>
        <p:spPr bwMode="auto">
          <a:xfrm>
            <a:off x="4073236" y="2636911"/>
            <a:ext cx="5070764" cy="42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3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1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2296" y="908720"/>
            <a:ext cx="66004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 новых встреч!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95" y="2536401"/>
            <a:ext cx="2642696" cy="4194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71750"/>
            <a:ext cx="21621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48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12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\Desktop\Головкова Татьяна\Танино\Таня проект\ф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Детский сад\Desktop\Головкова Татьяна\Танино\Таня проект\знайка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601353"/>
            <a:ext cx="3384376" cy="3655293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355976" y="23726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6792"/>
            <a:ext cx="3168352" cy="3140968"/>
          </a:xfrm>
          <a:prstGeom prst="rect">
            <a:avLst/>
          </a:prstGeom>
        </p:spPr>
      </p:pic>
      <p:pic>
        <p:nvPicPr>
          <p:cNvPr id="7" name="Picture 2" descr="C:\Users\Детский сад\Desktop\Головкова Татьяна\Танино\Таня проект\парова мел Екатериновка вблиз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6792"/>
            <a:ext cx="3022476" cy="60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51626"/>
            <a:ext cx="3168352" cy="2405749"/>
          </a:xfrm>
          <a:prstGeom prst="rect">
            <a:avLst/>
          </a:prstGeom>
        </p:spPr>
      </p:pic>
      <p:pic>
        <p:nvPicPr>
          <p:cNvPr id="3" name="слайд 2 новый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452" y="59153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2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5688632" cy="6862014"/>
          </a:xfrm>
          <a:prstGeom prst="rect">
            <a:avLst/>
          </a:prstGeom>
        </p:spPr>
      </p:pic>
      <p:pic>
        <p:nvPicPr>
          <p:cNvPr id="6" name="Рисунок 5" descr="C:\Users\Детский сад\Desktop\Головкова Татьяна\Танино\Таня проект\знайка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601353"/>
            <a:ext cx="3384376" cy="3655293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594826" y="116632"/>
            <a:ext cx="24416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Расположение: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Единственная ветряная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мельница,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сохранившаяся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Самарской области,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недалеко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Самары, в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Бариновка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Нефтегорского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Мельницу найти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сложно,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находится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окраине села и ее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видно с дороги.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лайд 3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932" y="6190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0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183316"/>
            <a:ext cx="3960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Нижний ярус мельницы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представляет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собой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шестиугольник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шириной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метров с небольшой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пристройкой.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основанием возвышается усеченный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конус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высотой 9 метров.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Нижняя часть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мельницы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неподвижной.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5724128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36095"/>
            <a:ext cx="21621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слайд 4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62127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1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5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часть мельницы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с крыльями поворачивалась на ветер с помощью дышла «водила». Оно находится с обратной стороны мельницы. Через верхнюю часть пирамидальной крыши проходит массивный железный вал, на котором когда-то были закреплены четыре крыла мельницы.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6" y="1916832"/>
            <a:ext cx="8064896" cy="4797152"/>
          </a:xfrm>
          <a:prstGeom prst="rect">
            <a:avLst/>
          </a:prstGeom>
        </p:spPr>
      </p:pic>
      <p:pic>
        <p:nvPicPr>
          <p:cNvPr id="5" name="слайд 5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3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0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1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pic>
        <p:nvPicPr>
          <p:cNvPr id="3074" name="Picture 2" descr="C:\Users\Детский сад\Desktop\Головкова Татьяна\Танино\Таня проект\паровая мел Екатеринов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8" y="362611"/>
            <a:ext cx="8508433" cy="620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Детский сад\Desktop\Головкова Татьяна\Танино\Таня проект\знайка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444" y="2492896"/>
            <a:ext cx="3384376" cy="3655293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3" name="слайд 7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88" y="6259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2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4404" y="476672"/>
            <a:ext cx="32941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Паровая мельница из красного кирпича с высокой трубой и сейчас стоит в Екатериновке на улице Фабричной, но состояние ее весьма плачевно, хотя на протяжении всего 20 века в этом здании всегда располагалось производство. Во время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Великой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Отечественной войны из белорусского города Карачев сюда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эвакуировали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фабрику крученых изделий</a:t>
            </a:r>
          </a:p>
        </p:txBody>
      </p:sp>
      <p:pic>
        <p:nvPicPr>
          <p:cNvPr id="4098" name="Picture 2" descr="C:\Users\Детский сад\Desktop\Головкова Татьяна\Танино\Таня проект\парова мел Екатериновка вблиз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6353"/>
            <a:ext cx="4678660" cy="60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59" y="2615138"/>
            <a:ext cx="21621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слайд 7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643" y="6064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9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7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91" y="-46742"/>
            <a:ext cx="4320628" cy="6858000"/>
          </a:xfrm>
          <a:prstGeom prst="rect">
            <a:avLst/>
          </a:prstGeom>
        </p:spPr>
      </p:pic>
      <p:pic>
        <p:nvPicPr>
          <p:cNvPr id="4" name="слайд 8 приветствие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27" y="6269182"/>
            <a:ext cx="609600" cy="609600"/>
          </a:xfrm>
          <a:prstGeom prst="rect">
            <a:avLst/>
          </a:prstGeom>
        </p:spPr>
      </p:pic>
      <p:pic>
        <p:nvPicPr>
          <p:cNvPr id="6" name="слайд 8 физмин(1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400" y="62449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8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repeatCount="indefinite" fill="hold" nodeType="afterEffect">
                                  <p:stCondLst>
                                    <p:cond delay="2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98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8028384" cy="6096000"/>
          </a:xfrm>
          <a:prstGeom prst="rect">
            <a:avLst/>
          </a:prstGeom>
        </p:spPr>
      </p:pic>
      <p:pic>
        <p:nvPicPr>
          <p:cNvPr id="4" name="Рисунок 3" descr="C:\Users\Детский сад\Desktop\Головкова Татьяна\Танино\Таня проект\знайка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420888"/>
            <a:ext cx="3384376" cy="3655293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56790" y="6278974"/>
            <a:ext cx="6887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Расположение: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Жигули, по ул. Центральной напротив школы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лайд 9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6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7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1440</TotalTime>
  <Words>290</Words>
  <Application>Microsoft Office PowerPoint</Application>
  <PresentationFormat>Экран (4:3)</PresentationFormat>
  <Paragraphs>49</Paragraphs>
  <Slides>17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42</cp:revision>
  <dcterms:created xsi:type="dcterms:W3CDTF">2022-02-16T07:05:01Z</dcterms:created>
  <dcterms:modified xsi:type="dcterms:W3CDTF">2022-02-18T08:13:53Z</dcterms:modified>
</cp:coreProperties>
</file>