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09" r:id="rId3"/>
    <p:sldId id="259" r:id="rId4"/>
    <p:sldId id="262" r:id="rId5"/>
    <p:sldId id="261" r:id="rId6"/>
    <p:sldId id="269" r:id="rId7"/>
    <p:sldId id="264" r:id="rId8"/>
    <p:sldId id="266" r:id="rId9"/>
    <p:sldId id="267" r:id="rId10"/>
    <p:sldId id="272" r:id="rId11"/>
    <p:sldId id="271" r:id="rId12"/>
    <p:sldId id="265" r:id="rId13"/>
    <p:sldId id="302" r:id="rId14"/>
    <p:sldId id="305" r:id="rId15"/>
    <p:sldId id="304" r:id="rId16"/>
    <p:sldId id="303" r:id="rId17"/>
    <p:sldId id="273" r:id="rId18"/>
    <p:sldId id="274" r:id="rId19"/>
    <p:sldId id="275" r:id="rId20"/>
    <p:sldId id="263" r:id="rId21"/>
    <p:sldId id="276" r:id="rId22"/>
    <p:sldId id="277" r:id="rId23"/>
    <p:sldId id="282" r:id="rId24"/>
    <p:sldId id="283" r:id="rId25"/>
    <p:sldId id="284" r:id="rId26"/>
    <p:sldId id="278" r:id="rId27"/>
    <p:sldId id="300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5" r:id="rId37"/>
    <p:sldId id="296" r:id="rId38"/>
    <p:sldId id="294" r:id="rId39"/>
    <p:sldId id="298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8E859-6C9B-4AAB-A6C1-7D10B3DDE20C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B97D0-898D-491B-A6B5-5E7BCE2380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88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52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35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878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6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7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86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36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70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6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68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15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83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12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256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93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12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15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31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81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264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62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10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9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8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0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5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87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0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B97D0-898D-491B-A6B5-5E7BCE2380B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7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Relationship Id="rId7" Type="http://schemas.openxmlformats.org/officeDocument/2006/relationships/image" Target="../media/image5.jpe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5;&#1075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5;&#1075;.mp3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5;&#1075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5;&#1075;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Relationship Id="rId7" Type="http://schemas.openxmlformats.org/officeDocument/2006/relationships/image" Target="../media/image5.jpe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5;&#1075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5;&#1075;.mp3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2;&#1080;&#1085;&#1085;&#1080;%20-%20&#1090;&#1088;&#1091;&#1084;%20&#1087;&#1091;&#1088;&#1091;&#1084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2;&#1080;&#1085;&#1085;&#1080;%20-%20&#1090;&#1088;&#1091;&#1084;%20&#1087;&#1091;&#1088;&#1091;&#1084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53;&#1072;&#1095;&#1072;&#1083;&#1086;%20-%20&#1092;&#1072;&#1085;&#1092;&#1072;&#1088;&#1099;%20&#1064;&#1090;&#1088;&#1072;&#1091;&#1089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53;&#1072;&#1095;&#1072;&#1083;&#1086;%20-%20&#1092;&#1072;&#1085;&#1092;&#1072;&#1088;&#1099;%20&#1064;&#1090;&#1088;&#1072;&#1091;&#1089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gif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file:///C:\Users\&#1057;&#1086;&#1083;&#1085;&#1099;&#1096;&#1082;&#1086;\Desktop\&#1063;&#1090;&#1086;%20&#1043;&#1076;&#1077;%20&#1050;&#1086;&#1075;&#1076;&#1072;\6_dlya_konkursov_Klassnaya_i_veselaya_-_fonovaya_muzyka_Detskaya_(iPlayer.fm).mp3" TargetMode="External"/><Relationship Id="rId7" Type="http://schemas.openxmlformats.org/officeDocument/2006/relationships/image" Target="../media/image44.jpe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Zvuk-kolokol_chika-uuuuuuuuuu(muzofon.com)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Zvuk-kolokol_chika-uuuuuuuuuu(muzofon.com).mp3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57;&#1086;&#1083;&#1085;&#1099;&#1096;&#1082;&#1086;\Desktop\&#1063;&#1090;&#1086;%20&#1043;&#1076;&#1077;%20&#1050;&#1086;&#1075;&#1076;&#1072;\6_dlya_konkursov_Klassnaya_i_veselaya_-_fonovaya_muzyka_Detskaya_(iPlayer.fm).mp3" TargetMode="External"/><Relationship Id="rId9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Irlandskaya_muzyka_-_vacshe_zavodnaya_muzyka_(xMusic.me)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Irlandskaya_muzyka_-_vacshe_zavodnaya_muzyka_(xMusic.me)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Veselyj_bashkirskij_rebenok_-_begaet_po_lugu_i_raduetsya_(iPlayer.fm)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Veselyj_bashkirskij_rebenok_-_begaet_po_lugu_i_raduetsya_(iPlayer.fm)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Relationship Id="rId7" Type="http://schemas.openxmlformats.org/officeDocument/2006/relationships/image" Target="../media/image5.jpe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5;&#1075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5;&#1075;.mp3" TargetMode="Externa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52;&#1077;&#1076;&#1083;&#1077;&#1085;&#1085;&#1072;&#1103;(&#1092;&#1083;&#1077;&#1081;&#1090;&#1072;)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52;&#1077;&#1076;&#1083;&#1077;&#1085;&#1085;&#1072;&#1103;(&#1092;&#1083;&#1077;&#1081;&#1090;&#1072;)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Relationship Id="rId7" Type="http://schemas.openxmlformats.org/officeDocument/2006/relationships/image" Target="../media/image5.jpe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5;&#1075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5;&#1075;.mp3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2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Relationship Id="rId7" Type="http://schemas.openxmlformats.org/officeDocument/2006/relationships/image" Target="../media/image5.jpe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5;&#1075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5;&#1075;.mp3" TargetMode="Externa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63;&#1077;&#1088;&#1085;&#1099;&#1081;%20&#1103;&#1097;&#1080;&#1082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63;&#1077;&#1088;&#1085;&#1099;&#1081;%20&#1103;&#1097;&#1080;&#1082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Relationship Id="rId7" Type="http://schemas.openxmlformats.org/officeDocument/2006/relationships/image" Target="../media/image5.jpeg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5;&#1075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5;&#1075;.mp3" TargetMode="Externa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57;&#1086;&#1083;&#1085;&#1099;&#1096;&#1082;&#1086;\Desktop\&#1063;&#1090;&#1086;%20&#1043;&#1076;&#1077;%20&#1050;&#1086;&#1075;&#1076;&#1072;\&#1042;&#1086;&#1083;&#1095;&#1086;&#1082;%20-%20&#1044;&#1080;&#1082;&#1072;&#1103;%20&#1083;&#1086;&#1096;&#1072;&#1076;&#1100;.mp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SVADBA_Saksofon_-_Veselaya_muzyka_NAGRAZHDENIE_(iPlayer.fm)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SVADBA_Saksofon_-_Veselaya_muzyka_NAGRAZHDENIE_(iPlayer.fm)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1" Type="http://schemas.microsoft.com/office/2007/relationships/media" Target="file:///C:\Users\&#1057;&#1086;&#1083;&#1085;&#1099;&#1096;&#1082;&#1086;\Desktop\&#1063;&#1090;&#1086;%20&#1043;&#1076;&#1077;%20&#1050;&#1086;&#1075;&#1076;&#1072;\&#1043;&#1086;&#1083;&#1091;&#1073;&#1072;&#1103;%20&#1088;&#1072;&#1087;&#1089;&#1086;&#1076;&#1080;&#1103;%20-%20&#1052;&#1091;&#1079;&#1099;&#1082;&#1072;%20&#1087;&#1086;&#1073;&#1077;&#1076;&#1099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medvestnik.by/images/storage/news/000067_92596_bi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645024"/>
            <a:ext cx="4320480" cy="28839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83768" y="2852936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928" y="2132856"/>
            <a:ext cx="4258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Интеллектуальная игра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932040" y="4909809"/>
            <a:ext cx="3599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ea typeface="Calibri" pitchFamily="34" charset="0"/>
                <a:cs typeface="Times New Roman" pitchFamily="18" charset="0"/>
              </a:rPr>
              <a:t>Учитель-логопед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Гончарова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Мария Дмитриевна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2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0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30290" y="6318613"/>
            <a:ext cx="360000" cy="360000"/>
          </a:xfrm>
          <a:prstGeom prst="ellipse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Волчок - Дикая лошад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14306" y="6309648"/>
            <a:ext cx="360000" cy="360000"/>
          </a:xfrm>
          <a:prstGeom prst="ellipse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djpg.ru/img/picture/Apr/14/4563eaf413a1fa13c7ebb46282ef5ae8/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58535" y="518315"/>
            <a:ext cx="6408712" cy="5791005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103804" y="4527050"/>
          <a:ext cx="936104" cy="648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988840"/>
            <a:ext cx="16885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1988840"/>
            <a:ext cx="16191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1988840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djpg.ru/img/picture/Apr/14/4563eaf413a1fa13c7ebb46282ef5ae8/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8535" y="518315"/>
            <a:ext cx="6408712" cy="5791005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635896" y="4518085"/>
          <a:ext cx="1872208" cy="648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/>
                <a:gridCol w="936104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2244" y="1989024"/>
            <a:ext cx="165600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4783" y="1989024"/>
            <a:ext cx="165600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0983" y="1997989"/>
            <a:ext cx="1699437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djpg.ru/img/picture/Apr/14/4563eaf413a1fa13c7ebb46282ef5ae8/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8535" y="518315"/>
            <a:ext cx="6408712" cy="5791005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167988" y="4518085"/>
          <a:ext cx="2808312" cy="648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/>
                <a:gridCol w="936104"/>
                <a:gridCol w="936104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988840"/>
            <a:ext cx="1699436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8526" y="1997805"/>
            <a:ext cx="1613674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djpg.ru/img/picture/Apr/14/4563eaf413a1fa13c7ebb46282ef5ae8/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8535" y="518315"/>
            <a:ext cx="6408712" cy="5791005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699792" y="4518085"/>
          <a:ext cx="3744416" cy="648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/>
                <a:gridCol w="936104"/>
                <a:gridCol w="936104"/>
                <a:gridCol w="936104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88840"/>
            <a:ext cx="1699436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989024"/>
            <a:ext cx="165600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Голубая рапсодия - Музыка поб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92164" y="6336543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3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0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30290" y="6318613"/>
            <a:ext cx="360000" cy="360000"/>
          </a:xfrm>
          <a:prstGeom prst="ellipse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Волчок - Дикая лошад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14306" y="6309648"/>
            <a:ext cx="360000" cy="360000"/>
          </a:xfrm>
          <a:prstGeom prst="ellipse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3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Винни - трум пуру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2440" y="6309320"/>
            <a:ext cx="360000" cy="360000"/>
          </a:xfrm>
          <a:prstGeom prst="ellipse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Начало - фанфары Штра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2480" y="6327250"/>
            <a:ext cx="360000" cy="3600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://abload.de/img/14591520310130yrpfu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124744"/>
            <a:ext cx="2201783" cy="1440160"/>
          </a:xfrm>
          <a:prstGeom prst="rect">
            <a:avLst/>
          </a:prstGeom>
          <a:noFill/>
        </p:spPr>
      </p:pic>
      <p:pic>
        <p:nvPicPr>
          <p:cNvPr id="45062" name="Picture 6" descr="http://ramki-photoshop.ru/personaj/1/lis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140968"/>
            <a:ext cx="2160240" cy="2995782"/>
          </a:xfrm>
          <a:prstGeom prst="rect">
            <a:avLst/>
          </a:prstGeom>
          <a:noFill/>
        </p:spPr>
      </p:pic>
      <p:pic>
        <p:nvPicPr>
          <p:cNvPr id="45064" name="Picture 8" descr="http://www.svadba.arte-vita.ru/public/wp-content/uploads/2013/03/balloon_stock_png_by_mysticmorning-d3kdoy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692696"/>
            <a:ext cx="2376264" cy="2376264"/>
          </a:xfrm>
          <a:prstGeom prst="rect">
            <a:avLst/>
          </a:prstGeom>
          <a:noFill/>
        </p:spPr>
      </p:pic>
      <p:pic>
        <p:nvPicPr>
          <p:cNvPr id="45066" name="Picture 10" descr="http://s1.pic4you.ru/allimage/y2012/09-17/12216/244805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3573016"/>
            <a:ext cx="2964133" cy="2638078"/>
          </a:xfrm>
          <a:prstGeom prst="rect">
            <a:avLst/>
          </a:prstGeom>
          <a:noFill/>
        </p:spPr>
      </p:pic>
      <p:pic>
        <p:nvPicPr>
          <p:cNvPr id="45068" name="Picture 12" descr="http://iyazyki.prosv.ru/wp-content/uploads/2016/06/mandjieva_mai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692696"/>
            <a:ext cx="2514099" cy="2279319"/>
          </a:xfrm>
          <a:prstGeom prst="rect">
            <a:avLst/>
          </a:prstGeom>
          <a:noFill/>
        </p:spPr>
      </p:pic>
      <p:pic>
        <p:nvPicPr>
          <p:cNvPr id="45070" name="Picture 14" descr="http://proxyonline.pro/index.php?q=aHR0cDovL2ltZzAubGl2ZWludGVybmV0LnJ1L2ltYWdlcy9hdHRhY2gvYy82LzkwLzcyOS85MDcyOTIwOF8xMjIzMjIyNzQ0X2dpZnNfbm9lbC5naWY%3D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3717032"/>
            <a:ext cx="2527176" cy="23341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Голубая рапсодия - Музыка поб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92164" y="6336543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411760" y="692696"/>
            <a:ext cx="4032448" cy="5458674"/>
            <a:chOff x="2474515" y="692696"/>
            <a:chExt cx="4032448" cy="5458674"/>
          </a:xfrm>
        </p:grpSpPr>
        <p:sp>
          <p:nvSpPr>
            <p:cNvPr id="3" name="Овал 2"/>
            <p:cNvSpPr/>
            <p:nvPr/>
          </p:nvSpPr>
          <p:spPr>
            <a:xfrm rot="1035832">
              <a:off x="3947203" y="1004939"/>
              <a:ext cx="826153" cy="1131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66" name="Picture 2" descr="http://www.designterior.ru/images/common/skripichnyy_klyuch_44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5429" r="22390"/>
            <a:stretch>
              <a:fillRect/>
            </a:stretch>
          </p:blipFill>
          <p:spPr bwMode="auto">
            <a:xfrm>
              <a:off x="2474515" y="692696"/>
              <a:ext cx="4032448" cy="5458674"/>
            </a:xfrm>
            <a:prstGeom prst="rect">
              <a:avLst/>
            </a:prstGeom>
            <a:noFill/>
          </p:spPr>
        </p:pic>
      </p:grpSp>
      <p:pic>
        <p:nvPicPr>
          <p:cNvPr id="5" name="Zvuk-kolokol_chika-uuuuuuuuuu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00432" y="6381328"/>
            <a:ext cx="304800" cy="304800"/>
          </a:xfrm>
          <a:prstGeom prst="rect">
            <a:avLst/>
          </a:prstGeom>
        </p:spPr>
      </p:pic>
      <p:pic>
        <p:nvPicPr>
          <p:cNvPr id="6" name="6_dlya_konkursov_Klassnaya_i_veselaya_-_fonovaya_muzyka_Detskaya_(iPlay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32480" y="6309320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2411760" y="692696"/>
            <a:ext cx="4032448" cy="5458674"/>
            <a:chOff x="2474515" y="692696"/>
            <a:chExt cx="4032448" cy="5458674"/>
          </a:xfrm>
        </p:grpSpPr>
        <p:sp>
          <p:nvSpPr>
            <p:cNvPr id="3" name="Овал 2"/>
            <p:cNvSpPr/>
            <p:nvPr/>
          </p:nvSpPr>
          <p:spPr>
            <a:xfrm rot="1035832">
              <a:off x="3947203" y="1004939"/>
              <a:ext cx="826153" cy="1131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66" name="Picture 2" descr="http://www.designterior.ru/images/common/skripichnyy_klyuch_44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5429" r="22390"/>
            <a:stretch>
              <a:fillRect/>
            </a:stretch>
          </p:blipFill>
          <p:spPr bwMode="auto">
            <a:xfrm>
              <a:off x="2474515" y="692696"/>
              <a:ext cx="4032448" cy="5458674"/>
            </a:xfrm>
            <a:prstGeom prst="rect">
              <a:avLst/>
            </a:prstGeom>
            <a:noFill/>
          </p:spPr>
        </p:pic>
      </p:grpSp>
      <p:pic>
        <p:nvPicPr>
          <p:cNvPr id="7" name="Irlandskaya_muzyka_-_vacshe_zavodnaya_muzyk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32480" y="6309320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2411760" y="692696"/>
            <a:ext cx="4032448" cy="5458674"/>
            <a:chOff x="2474515" y="692696"/>
            <a:chExt cx="4032448" cy="5458674"/>
          </a:xfrm>
        </p:grpSpPr>
        <p:sp>
          <p:nvSpPr>
            <p:cNvPr id="3" name="Овал 2"/>
            <p:cNvSpPr/>
            <p:nvPr/>
          </p:nvSpPr>
          <p:spPr>
            <a:xfrm rot="1035832">
              <a:off x="3947203" y="1004939"/>
              <a:ext cx="826153" cy="1131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66" name="Picture 2" descr="http://www.designterior.ru/images/common/skripichnyy_klyuch_44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5429" r="22390"/>
            <a:stretch>
              <a:fillRect/>
            </a:stretch>
          </p:blipFill>
          <p:spPr bwMode="auto">
            <a:xfrm>
              <a:off x="2474515" y="692696"/>
              <a:ext cx="4032448" cy="5458674"/>
            </a:xfrm>
            <a:prstGeom prst="rect">
              <a:avLst/>
            </a:prstGeom>
            <a:noFill/>
          </p:spPr>
        </p:pic>
      </p:grpSp>
      <p:pic>
        <p:nvPicPr>
          <p:cNvPr id="6" name="Veselyj_bashkirskij_rebenok_-_begaet_po_lugu_i_raduetsy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2440" y="6309320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4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0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30290" y="6318613"/>
            <a:ext cx="360000" cy="360000"/>
          </a:xfrm>
          <a:prstGeom prst="ellipse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Волчок - Дикая лошад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14306" y="6309648"/>
            <a:ext cx="360000" cy="360000"/>
          </a:xfrm>
          <a:prstGeom prst="ellipse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4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Медленная(флейт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04448" y="6237352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4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vignette1.holdwiki.nocookie.net/besit/images/b/b0/Cat_matroskin_and_jackdaw_by_leo_chelny-d5ob6we.png/revision/latest?cb=20160526233524&amp;path-prefix=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789040"/>
            <a:ext cx="2577128" cy="2448272"/>
          </a:xfrm>
          <a:prstGeom prst="rect">
            <a:avLst/>
          </a:prstGeom>
          <a:noFill/>
        </p:spPr>
      </p:pic>
      <p:pic>
        <p:nvPicPr>
          <p:cNvPr id="75780" name="Picture 4" descr="http://heliograph.ru/images/466286_prostokvashino-kartinki-pechk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620688"/>
            <a:ext cx="2606350" cy="2952327"/>
          </a:xfrm>
          <a:prstGeom prst="rect">
            <a:avLst/>
          </a:prstGeom>
          <a:noFill/>
        </p:spPr>
      </p:pic>
      <p:pic>
        <p:nvPicPr>
          <p:cNvPr id="75782" name="Picture 6" descr="http://cs.pikabu.ru/images/big_size_comm/2013-02_5/13614433029735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3501008"/>
            <a:ext cx="2211674" cy="2786710"/>
          </a:xfrm>
          <a:prstGeom prst="rect">
            <a:avLst/>
          </a:prstGeom>
          <a:noFill/>
        </p:spPr>
      </p:pic>
      <p:pic>
        <p:nvPicPr>
          <p:cNvPr id="75784" name="Picture 8" descr="http://detskiyanimator.ru/attachments/Image/Nolik-www.detskiyanimator.moskva.jpg?template=gener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764704"/>
            <a:ext cx="1944216" cy="2333060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5040352" y="620688"/>
            <a:ext cx="2700000" cy="27000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339752" y="2889240"/>
            <a:ext cx="2376264" cy="334807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874" name="Picture 2" descr="http://shop.million-otkrytok.ru/pub_images/catalog/4607091440508072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60" r="16001"/>
          <a:stretch>
            <a:fillRect/>
          </a:stretch>
        </p:blipFill>
        <p:spPr bwMode="auto">
          <a:xfrm>
            <a:off x="539552" y="836712"/>
            <a:ext cx="2016224" cy="3158289"/>
          </a:xfrm>
          <a:prstGeom prst="rect">
            <a:avLst/>
          </a:prstGeom>
          <a:noFill/>
        </p:spPr>
      </p:pic>
      <p:pic>
        <p:nvPicPr>
          <p:cNvPr id="79876" name="Picture 4" descr="http://foneyes.ru/img/picture/Jun/14/148887d5a14d08e8fcaa187a287fd90b/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8918" y="3105264"/>
            <a:ext cx="1575050" cy="3024096"/>
          </a:xfrm>
          <a:prstGeom prst="rect">
            <a:avLst/>
          </a:prstGeom>
          <a:noFill/>
        </p:spPr>
      </p:pic>
      <p:pic>
        <p:nvPicPr>
          <p:cNvPr id="79878" name="Picture 6" descr="http://heliograph.ru/images/713175_buratino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068960"/>
            <a:ext cx="2232248" cy="3349316"/>
          </a:xfrm>
          <a:prstGeom prst="rect">
            <a:avLst/>
          </a:prstGeom>
          <a:noFill/>
        </p:spPr>
      </p:pic>
      <p:pic>
        <p:nvPicPr>
          <p:cNvPr id="79880" name="Picture 8" descr="http://fotohood.ru/images/1001564_malvina-kartinki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72" r="10793"/>
          <a:stretch>
            <a:fillRect/>
          </a:stretch>
        </p:blipFill>
        <p:spPr bwMode="auto">
          <a:xfrm>
            <a:off x="4427984" y="692696"/>
            <a:ext cx="2665267" cy="33259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1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0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30290" y="6318613"/>
            <a:ext cx="360000" cy="360000"/>
          </a:xfrm>
          <a:prstGeom prst="ellipse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Волчок - Дикая лошад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14306" y="6318613"/>
            <a:ext cx="360000" cy="360000"/>
          </a:xfrm>
          <a:prstGeom prst="ellipse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http://heliograph.ru/images/713175_buratino-png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563279">
            <a:off x="1078844" y="705674"/>
            <a:ext cx="2251899" cy="3265596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11560" y="471871"/>
            <a:ext cx="3168352" cy="3672408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foneyes.ru/img/picture/Jun/14/148887d5a14d08e8fcaa187a287fd90b/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680" t="50667" r="5060"/>
          <a:stretch>
            <a:fillRect/>
          </a:stretch>
        </p:blipFill>
        <p:spPr bwMode="auto">
          <a:xfrm>
            <a:off x="6228184" y="3356992"/>
            <a:ext cx="2376264" cy="3031785"/>
          </a:xfrm>
          <a:prstGeom prst="rect">
            <a:avLst/>
          </a:prstGeom>
          <a:noFill/>
        </p:spPr>
      </p:pic>
      <p:pic>
        <p:nvPicPr>
          <p:cNvPr id="9" name="Picture 4" descr="http://foneyes.ru/img/picture/Jun/14/148887d5a14d08e8fcaa187a287fd90b/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0" t="62667" r="67100"/>
          <a:stretch>
            <a:fillRect/>
          </a:stretch>
        </p:blipFill>
        <p:spPr bwMode="auto">
          <a:xfrm>
            <a:off x="2267744" y="3784239"/>
            <a:ext cx="3168352" cy="2957129"/>
          </a:xfrm>
          <a:prstGeom prst="rect">
            <a:avLst/>
          </a:prstGeom>
          <a:noFill/>
        </p:spPr>
      </p:pic>
      <p:pic>
        <p:nvPicPr>
          <p:cNvPr id="79876" name="Picture 4" descr="http://foneyes.ru/img/picture/Jun/14/148887d5a14d08e8fcaa187a287fd90b/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640" r="22920" b="49333"/>
          <a:stretch>
            <a:fillRect/>
          </a:stretch>
        </p:blipFill>
        <p:spPr bwMode="auto">
          <a:xfrm>
            <a:off x="4427984" y="404664"/>
            <a:ext cx="2376264" cy="3473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http://heliograph.ru/images/713175_buratino-png.jpg"/>
          <p:cNvPicPr>
            <a:picLocks noChangeAspect="1" noChangeArrowheads="1"/>
          </p:cNvPicPr>
          <p:nvPr/>
        </p:nvPicPr>
        <p:blipFill>
          <a:blip r:embed="rId5" cstate="print"/>
          <a:srcRect t="16506" b="17438"/>
          <a:stretch>
            <a:fillRect/>
          </a:stretch>
        </p:blipFill>
        <p:spPr bwMode="auto">
          <a:xfrm>
            <a:off x="5364088" y="3501008"/>
            <a:ext cx="2470184" cy="2448272"/>
          </a:xfrm>
          <a:prstGeom prst="rect">
            <a:avLst/>
          </a:prstGeom>
          <a:noFill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4067944" y="764704"/>
            <a:ext cx="2448272" cy="257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80" name="Picture 8" descr="http://fotohood.ru/images/1001564_malvina-kartinki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7544" y="476672"/>
            <a:ext cx="324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вал 6"/>
          <p:cNvSpPr/>
          <p:nvPr/>
        </p:nvSpPr>
        <p:spPr>
          <a:xfrm>
            <a:off x="5120881" y="3212976"/>
            <a:ext cx="3024336" cy="30240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2" name="Picture 4" descr="http://heliograph.ru/images/243228_metla-png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23728" y="3356992"/>
            <a:ext cx="2419132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Голубая рапсодия - Музыка поб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92164" y="6336543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5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0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30290" y="6318613"/>
            <a:ext cx="360000" cy="360000"/>
          </a:xfrm>
          <a:prstGeom prst="ellipse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Волчок - Дикая лошад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14306" y="6309648"/>
            <a:ext cx="360000" cy="360000"/>
          </a:xfrm>
          <a:prstGeom prst="ellipse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 descr="https://ds02.infourok.ru/uploads/ex/10f9/0007c5a0-59fef012/hello_html_m4dc992a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Черный ящ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2440" y="6381328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Голубая рапсодия - Музыка поб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92164" y="6336543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052736"/>
            <a:ext cx="7200800" cy="504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6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0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30290" y="6318613"/>
            <a:ext cx="360000" cy="360000"/>
          </a:xfrm>
          <a:prstGeom prst="ellipse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Волчок - Дикая лошад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14306" y="6309648"/>
            <a:ext cx="360000" cy="360000"/>
          </a:xfrm>
          <a:prstGeom prst="ellipse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 descr="https://ds02.infourok.ru/uploads/ex/10f9/0007c5a0-59fef012/hello_html_m4dc992a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0" name="Picture 4" descr="https://ds02.infourok.ru/uploads/ex/10f9/0007c5a0-59fef012/hello_html_m4dc992a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884010"/>
            <a:ext cx="3312368" cy="5569326"/>
          </a:xfrm>
          <a:prstGeom prst="rect">
            <a:avLst/>
          </a:prstGeom>
          <a:noFill/>
        </p:spPr>
      </p:pic>
      <p:pic>
        <p:nvPicPr>
          <p:cNvPr id="4" name="Picture 4" descr="https://ds02.infourok.ru/uploads/ex/10f9/0007c5a0-59fef012/hello_html_m4dc992a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</a:blip>
          <a:srcRect/>
          <a:stretch>
            <a:fillRect/>
          </a:stretch>
        </p:blipFill>
        <p:spPr bwMode="auto">
          <a:xfrm>
            <a:off x="2771800" y="890790"/>
            <a:ext cx="3312368" cy="5569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Голубая рапсодия - Музыка поб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92164" y="6336543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VADBA_Saksofon_-_Veselaya_muzyka_NAGRAZHDENIE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2440" y="6309320"/>
            <a:ext cx="360000" cy="36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555776" y="1772816"/>
            <a:ext cx="122413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2843808" y="692696"/>
            <a:ext cx="3456384" cy="24482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3429000"/>
            <a:ext cx="3168352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1596" y="643309"/>
            <a:ext cx="4633573" cy="552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140968"/>
            <a:ext cx="9144000" cy="30963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1" y="548680"/>
          <a:ext cx="7200798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66"/>
                <a:gridCol w="2400266"/>
                <a:gridCol w="2400266"/>
              </a:tblGrid>
              <a:tr h="2160240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http://1.bp.blogspot.com/-K0XHbw_m1Es/UzTvnT7rKCI/AAAAAAAAAnE/yHjsadkyt_0/s1600/Skeeter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752" y="3739852"/>
            <a:ext cx="2391846" cy="2015984"/>
          </a:xfrm>
          <a:prstGeom prst="rect">
            <a:avLst/>
          </a:prstGeom>
          <a:noFill/>
        </p:spPr>
      </p:pic>
      <p:pic>
        <p:nvPicPr>
          <p:cNvPr id="6" name="Picture 4" descr="http://www.polyvore.com/cgi/img-thing?.out=jpg&amp;size=l&amp;tid=1149911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307804"/>
            <a:ext cx="2857500" cy="2857500"/>
          </a:xfrm>
          <a:prstGeom prst="rect">
            <a:avLst/>
          </a:prstGeom>
          <a:noFill/>
        </p:spPr>
      </p:pic>
      <p:pic>
        <p:nvPicPr>
          <p:cNvPr id="7" name="Picture 6" descr="http://sadovnik78.ru/images/product_images/popup_images/24077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602245">
            <a:off x="5923760" y="4125386"/>
            <a:ext cx="2906688" cy="1123920"/>
          </a:xfrm>
          <a:prstGeom prst="rect">
            <a:avLst/>
          </a:prstGeom>
          <a:noFill/>
        </p:spPr>
      </p:pic>
      <p:pic>
        <p:nvPicPr>
          <p:cNvPr id="26630" name="Picture 6" descr="http://trulightradio.org/wp-content/uploads/2015/08/Question-mark-red-3D-glossy.jpg"/>
          <p:cNvPicPr>
            <a:picLocks noChangeAspect="1" noChangeArrowheads="1"/>
          </p:cNvPicPr>
          <p:nvPr/>
        </p:nvPicPr>
        <p:blipFill>
          <a:blip r:embed="rId7" cstate="email"/>
          <a:srcRect t="7143" b="7143"/>
          <a:stretch>
            <a:fillRect/>
          </a:stretch>
        </p:blipFill>
        <p:spPr bwMode="auto">
          <a:xfrm>
            <a:off x="6102163" y="692912"/>
            <a:ext cx="1701236" cy="1944000"/>
          </a:xfrm>
          <a:prstGeom prst="rect">
            <a:avLst/>
          </a:prstGeom>
          <a:noFill/>
        </p:spPr>
      </p:pic>
      <p:pic>
        <p:nvPicPr>
          <p:cNvPr id="26632" name="Picture 8" descr="http://www.sql.ru/forum/actualfile.aspx?id=10935236"/>
          <p:cNvPicPr>
            <a:picLocks noChangeAspect="1" noChangeArrowheads="1"/>
          </p:cNvPicPr>
          <p:nvPr/>
        </p:nvPicPr>
        <p:blipFill>
          <a:blip r:embed="rId8" cstate="print"/>
          <a:srcRect t="6720" b="9281"/>
          <a:stretch>
            <a:fillRect/>
          </a:stretch>
        </p:blipFill>
        <p:spPr bwMode="auto">
          <a:xfrm>
            <a:off x="5913257" y="728844"/>
            <a:ext cx="2143125" cy="1800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140968"/>
            <a:ext cx="9144000" cy="30963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1" y="548680"/>
          <a:ext cx="7200798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66"/>
                <a:gridCol w="2400266"/>
                <a:gridCol w="2400266"/>
              </a:tblGrid>
              <a:tr h="2160240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6630" name="Picture 6" descr="http://trulightradio.org/wp-content/uploads/2015/08/Question-mark-red-3D-glossy.jpg"/>
          <p:cNvPicPr>
            <a:picLocks noChangeAspect="1" noChangeArrowheads="1"/>
          </p:cNvPicPr>
          <p:nvPr/>
        </p:nvPicPr>
        <p:blipFill>
          <a:blip r:embed="rId4" cstate="email"/>
          <a:srcRect t="7143" b="7143"/>
          <a:stretch>
            <a:fillRect/>
          </a:stretch>
        </p:blipFill>
        <p:spPr bwMode="auto">
          <a:xfrm>
            <a:off x="6102163" y="692912"/>
            <a:ext cx="1701236" cy="1944000"/>
          </a:xfrm>
          <a:prstGeom prst="rect">
            <a:avLst/>
          </a:prstGeom>
          <a:noFill/>
        </p:spPr>
      </p:pic>
      <p:pic>
        <p:nvPicPr>
          <p:cNvPr id="39938" name="Picture 2" descr="http://img-fotki.yandex.ru/get/5634/16969765.103/0_6fcea_cd234c0a_orig.png"/>
          <p:cNvPicPr>
            <a:picLocks noChangeAspect="1" noChangeArrowheads="1"/>
          </p:cNvPicPr>
          <p:nvPr/>
        </p:nvPicPr>
        <p:blipFill>
          <a:blip r:embed="rId5" cstate="print"/>
          <a:srcRect l="13280" r="6939" b="11078"/>
          <a:stretch>
            <a:fillRect/>
          </a:stretch>
        </p:blipFill>
        <p:spPr bwMode="auto">
          <a:xfrm>
            <a:off x="107504" y="3356992"/>
            <a:ext cx="2376264" cy="2730449"/>
          </a:xfrm>
          <a:prstGeom prst="rect">
            <a:avLst/>
          </a:prstGeom>
          <a:noFill/>
        </p:spPr>
      </p:pic>
      <p:pic>
        <p:nvPicPr>
          <p:cNvPr id="39942" name="Picture 6" descr="http://mywishlist.ru/pic/i/wish/300x300/002/091/953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120" b="14321"/>
          <a:stretch>
            <a:fillRect/>
          </a:stretch>
        </p:blipFill>
        <p:spPr bwMode="auto">
          <a:xfrm>
            <a:off x="2555776" y="3645024"/>
            <a:ext cx="2976162" cy="2099951"/>
          </a:xfrm>
          <a:prstGeom prst="rect">
            <a:avLst/>
          </a:prstGeom>
          <a:noFill/>
        </p:spPr>
      </p:pic>
      <p:pic>
        <p:nvPicPr>
          <p:cNvPr id="39946" name="Picture 10" descr="https://fs00.infourok.ru/images/doc/223/20759/2/hello_html_3862ee1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7892" y="3717032"/>
            <a:ext cx="3996108" cy="2112943"/>
          </a:xfrm>
          <a:prstGeom prst="rect">
            <a:avLst/>
          </a:prstGeom>
          <a:noFill/>
        </p:spPr>
      </p:pic>
      <p:pic>
        <p:nvPicPr>
          <p:cNvPr id="39948" name="Picture 12" descr="http://www.proza.ru/pics/2016/07/09/2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3483" y="746774"/>
            <a:ext cx="1974270" cy="18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140968"/>
            <a:ext cx="9144000" cy="30963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1" y="548680"/>
          <a:ext cx="7200798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66"/>
                <a:gridCol w="2400266"/>
                <a:gridCol w="2400266"/>
              </a:tblGrid>
              <a:tr h="2160240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6630" name="Picture 6" descr="http://trulightradio.org/wp-content/uploads/2015/08/Question-mark-red-3D-glossy.jpg"/>
          <p:cNvPicPr>
            <a:picLocks noChangeAspect="1" noChangeArrowheads="1"/>
          </p:cNvPicPr>
          <p:nvPr/>
        </p:nvPicPr>
        <p:blipFill>
          <a:blip r:embed="rId4" cstate="email"/>
          <a:srcRect t="7143" b="7143"/>
          <a:stretch>
            <a:fillRect/>
          </a:stretch>
        </p:blipFill>
        <p:spPr bwMode="auto">
          <a:xfrm>
            <a:off x="6102163" y="692912"/>
            <a:ext cx="1701236" cy="1944000"/>
          </a:xfrm>
          <a:prstGeom prst="rect">
            <a:avLst/>
          </a:prstGeom>
          <a:noFill/>
        </p:spPr>
      </p:pic>
      <p:pic>
        <p:nvPicPr>
          <p:cNvPr id="40962" name="Picture 2" descr="http://s4.pic4you.ru/y2014/10-29/12216/4682642-thum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284984"/>
            <a:ext cx="1944216" cy="2770509"/>
          </a:xfrm>
          <a:prstGeom prst="rect">
            <a:avLst/>
          </a:prstGeom>
          <a:noFill/>
        </p:spPr>
      </p:pic>
      <p:pic>
        <p:nvPicPr>
          <p:cNvPr id="40964" name="Picture 4" descr="http://www.spkf.ru/catalog/big/1322491265db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3501008"/>
            <a:ext cx="3240360" cy="2415921"/>
          </a:xfrm>
          <a:prstGeom prst="rect">
            <a:avLst/>
          </a:prstGeom>
          <a:noFill/>
        </p:spPr>
      </p:pic>
      <p:pic>
        <p:nvPicPr>
          <p:cNvPr id="40966" name="Picture 6" descr="http://images.forwallpaper.com/files/thumbs/preview/63/634467__yellow-pear_p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2455" r="23278"/>
          <a:stretch>
            <a:fillRect/>
          </a:stretch>
        </p:blipFill>
        <p:spPr bwMode="auto">
          <a:xfrm>
            <a:off x="6588224" y="3212976"/>
            <a:ext cx="2092396" cy="2891830"/>
          </a:xfrm>
          <a:prstGeom prst="rect">
            <a:avLst/>
          </a:prstGeom>
          <a:noFill/>
        </p:spPr>
      </p:pic>
      <p:pic>
        <p:nvPicPr>
          <p:cNvPr id="40968" name="Picture 8" descr="https://www.colourbox.com/preview/5502936-lette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85" t="6408" r="13061" b="6933"/>
          <a:stretch>
            <a:fillRect/>
          </a:stretch>
        </p:blipFill>
        <p:spPr bwMode="auto">
          <a:xfrm>
            <a:off x="6065950" y="728556"/>
            <a:ext cx="1871053" cy="18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908720"/>
            <a:ext cx="7200800" cy="54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350053"/>
              </a:avLst>
            </a:prstTxWarp>
            <a:spAutoFit/>
          </a:bodyPr>
          <a:lstStyle/>
          <a:p>
            <a:pPr algn="ctr"/>
            <a:r>
              <a:rPr lang="ru-RU" sz="4400" spc="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Интеллектуальный клуб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7529" y="5005625"/>
            <a:ext cx="5794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Что? Где? Когда?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956" y="1619259"/>
            <a:ext cx="33718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олубая рапсодия - Музыка поб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92164" y="6336543"/>
            <a:ext cx="360000" cy="360000"/>
          </a:xfrm>
          <a:prstGeom prst="ellipse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34" t="34325" r="26319" b="53643"/>
          <a:stretch>
            <a:fillRect/>
          </a:stretch>
        </p:blipFill>
        <p:spPr bwMode="auto">
          <a:xfrm flipH="1">
            <a:off x="3825025" y="28529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169</Words>
  <Application>Microsoft Office PowerPoint</Application>
  <PresentationFormat>Экран (4:3)</PresentationFormat>
  <Paragraphs>65</Paragraphs>
  <Slides>39</Slides>
  <Notes>29</Notes>
  <HiddenSlides>0</HiddenSlides>
  <MMClips>28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Times New Roman</vt:lpstr>
      <vt:lpstr>Verdana</vt:lpstr>
      <vt:lpstr>Wingdings 2</vt:lpstr>
      <vt:lpstr>Тема Office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Солнышко</cp:lastModifiedBy>
  <cp:revision>120</cp:revision>
  <dcterms:created xsi:type="dcterms:W3CDTF">2017-01-17T16:41:48Z</dcterms:created>
  <dcterms:modified xsi:type="dcterms:W3CDTF">2022-01-11T07:51:50Z</dcterms:modified>
</cp:coreProperties>
</file>