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57" r:id="rId4"/>
    <p:sldId id="262" r:id="rId5"/>
    <p:sldId id="264" r:id="rId6"/>
    <p:sldId id="269" r:id="rId7"/>
    <p:sldId id="265" r:id="rId8"/>
    <p:sldId id="266" r:id="rId9"/>
    <p:sldId id="270" r:id="rId10"/>
    <p:sldId id="271" r:id="rId11"/>
    <p:sldId id="272" r:id="rId12"/>
    <p:sldId id="273" r:id="rId13"/>
    <p:sldId id="274" r:id="rId14"/>
    <p:sldId id="267" r:id="rId15"/>
    <p:sldId id="268" r:id="rId16"/>
    <p:sldId id="275" r:id="rId17"/>
    <p:sldId id="276" r:id="rId18"/>
    <p:sldId id="277" r:id="rId19"/>
    <p:sldId id="278" r:id="rId20"/>
    <p:sldId id="279" r:id="rId21"/>
    <p:sldId id="281" r:id="rId22"/>
    <p:sldId id="280" r:id="rId23"/>
    <p:sldId id="282" r:id="rId24"/>
    <p:sldId id="283" r:id="rId25"/>
    <p:sldId id="284" r:id="rId26"/>
    <p:sldId id="288" r:id="rId27"/>
    <p:sldId id="287" r:id="rId28"/>
    <p:sldId id="289" r:id="rId29"/>
    <p:sldId id="290" r:id="rId30"/>
    <p:sldId id="292" r:id="rId31"/>
    <p:sldId id="291" r:id="rId32"/>
    <p:sldId id="293" r:id="rId33"/>
    <p:sldId id="294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AF2EB40-D831-4BC9-9554-B0C4809AAD54}">
          <p14:sldIdLst>
            <p14:sldId id="261"/>
            <p14:sldId id="259"/>
            <p14:sldId id="257"/>
            <p14:sldId id="262"/>
            <p14:sldId id="264"/>
            <p14:sldId id="269"/>
            <p14:sldId id="265"/>
          </p14:sldIdLst>
        </p14:section>
        <p14:section name="Раздел без заголовка" id="{A86A6F05-645A-436A-BC98-A0C94D679260}">
          <p14:sldIdLst>
            <p14:sldId id="266"/>
            <p14:sldId id="270"/>
            <p14:sldId id="271"/>
            <p14:sldId id="272"/>
            <p14:sldId id="273"/>
            <p14:sldId id="274"/>
          </p14:sldIdLst>
        </p14:section>
        <p14:section name="Раздел без заголовка" id="{A0FEC5E5-961E-49AA-AFC8-0A1A6BC7E6B0}">
          <p14:sldIdLst>
            <p14:sldId id="267"/>
            <p14:sldId id="268"/>
            <p14:sldId id="275"/>
            <p14:sldId id="276"/>
            <p14:sldId id="277"/>
            <p14:sldId id="278"/>
            <p14:sldId id="279"/>
            <p14:sldId id="281"/>
            <p14:sldId id="280"/>
            <p14:sldId id="282"/>
            <p14:sldId id="283"/>
            <p14:sldId id="284"/>
            <p14:sldId id="288"/>
            <p14:sldId id="287"/>
            <p14:sldId id="289"/>
            <p14:sldId id="290"/>
            <p14:sldId id="292"/>
            <p14:sldId id="291"/>
            <p14:sldId id="293"/>
            <p14:sldId id="2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627534"/>
            <a:ext cx="4464496" cy="1512168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бластной публичный конкурс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года Липецкой области»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075806"/>
            <a:ext cx="6400800" cy="1314450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Кротова Наталия Петровна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487" y="2643758"/>
            <a:ext cx="8856984" cy="112514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 отвечает на вопросы: кто, что?</a:t>
            </a:r>
          </a:p>
          <a:p>
            <a:pPr algn="ctr"/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да.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487" y="2643758"/>
            <a:ext cx="8856984" cy="112514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обозначают действия предмета? </a:t>
            </a:r>
          </a:p>
          <a:p>
            <a:pPr algn="ctr"/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нет.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487" y="2643758"/>
            <a:ext cx="8856984" cy="112514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обозначают предмет? </a:t>
            </a:r>
          </a:p>
          <a:p>
            <a:pPr algn="ctr"/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да.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857250"/>
          </a:xfrm>
        </p:spPr>
        <p:txBody>
          <a:bodyPr/>
          <a:lstStyle/>
          <a:p>
            <a:r>
              <a:rPr lang="ru-RU" sz="3100" b="1" dirty="0" smtClean="0">
                <a:latin typeface="Good Vibes Pro" panose="02000507080000020002" pitchFamily="2" charset="0"/>
              </a:rPr>
              <a:t>Шепот, робкое дыханье,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>
                <a:latin typeface="Good Vibes Pro" panose="02000507080000020002" pitchFamily="2" charset="0"/>
              </a:rPr>
              <a:t>Т</a:t>
            </a:r>
            <a:r>
              <a:rPr lang="ru-RU" sz="3100" b="1" dirty="0" smtClean="0">
                <a:latin typeface="Good Vibes Pro" panose="02000507080000020002" pitchFamily="2" charset="0"/>
              </a:rPr>
              <a:t>рели соловья.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Серебро и колыханье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Сонного ручья.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Свет ночной. Ночные тени,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Тени без конца.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Ряд волшебных изменений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Милого лица.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А. Фет </a:t>
            </a:r>
            <a:endParaRPr lang="ru-RU" sz="3100" b="1" dirty="0">
              <a:latin typeface="Good Vibes Pro" panose="02000507080000020002" pitchFamily="2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31840" y="627534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76056" y="631091"/>
            <a:ext cx="10081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36875" y="1124493"/>
            <a:ext cx="1061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72104" y="1575323"/>
            <a:ext cx="12240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387256" y="1563638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688176" y="2514349"/>
            <a:ext cx="612016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47248" y="2499742"/>
            <a:ext cx="58962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373129" y="3003798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16240" y="3496131"/>
            <a:ext cx="6206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608056" y="1124493"/>
            <a:ext cx="9360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716120" y="2067694"/>
            <a:ext cx="791984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4442829" y="3003798"/>
            <a:ext cx="1137283" cy="18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58508" y="3496131"/>
            <a:ext cx="1269676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860136" y="3939902"/>
            <a:ext cx="647968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7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7.pngwing.com/pngs/715/872/png-transparent-computer-icons-envelope-mail-envelope-miscellaneous-angle-rectang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9" y="1275606"/>
            <a:ext cx="2940039" cy="294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письмо!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7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5486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3600" dirty="0"/>
              <a:t>зДр48СТВУЙ7Е 9РУзьЯ! Я </a:t>
            </a:r>
            <a:r>
              <a:rPr lang="ru-RU" sz="3600" dirty="0" err="1"/>
              <a:t>МУф</a:t>
            </a:r>
            <a:r>
              <a:rPr lang="ru-RU" sz="3600" dirty="0"/>
              <a:t> с Пл4нЕ7ы </a:t>
            </a:r>
            <a:r>
              <a:rPr lang="ru-RU" sz="3600" dirty="0" err="1"/>
              <a:t>ПуФ</a:t>
            </a:r>
            <a:r>
              <a:rPr lang="ru-RU" sz="3600" dirty="0"/>
              <a:t>! Я 74к </a:t>
            </a:r>
            <a:r>
              <a:rPr lang="ru-RU" sz="3600" dirty="0" err="1"/>
              <a:t>сПеШиЛ</a:t>
            </a:r>
            <a:r>
              <a:rPr lang="ru-RU" sz="3600" dirty="0"/>
              <a:t> сюД4 нА </a:t>
            </a:r>
            <a:r>
              <a:rPr lang="ru-RU" sz="3600" dirty="0" err="1"/>
              <a:t>СВОём</a:t>
            </a:r>
            <a:r>
              <a:rPr lang="ru-RU" sz="3600" dirty="0"/>
              <a:t> лЕ7АЮЩеМ 74РеЛКе! Я испЫ7Ы8АЮ СИльн4я Р4Д4СТь ОТ Н4шегО 8С7РеЧ4! </a:t>
            </a:r>
            <a:r>
              <a:rPr lang="ru-RU" sz="3600" dirty="0" err="1"/>
              <a:t>МнЕ</a:t>
            </a:r>
            <a:r>
              <a:rPr lang="ru-RU" sz="3600" dirty="0"/>
              <a:t> </a:t>
            </a:r>
            <a:r>
              <a:rPr lang="ru-RU" sz="3600" dirty="0" err="1"/>
              <a:t>нУЖЕн</a:t>
            </a:r>
            <a:r>
              <a:rPr lang="ru-RU" sz="3600" dirty="0"/>
              <a:t> УрОк4 </a:t>
            </a:r>
            <a:r>
              <a:rPr lang="ru-RU" sz="3600" dirty="0" err="1"/>
              <a:t>пО</a:t>
            </a:r>
            <a:r>
              <a:rPr lang="ru-RU" sz="3600" dirty="0"/>
              <a:t> </a:t>
            </a:r>
            <a:r>
              <a:rPr lang="ru-RU" sz="3600" dirty="0" err="1"/>
              <a:t>РусСКоМУ</a:t>
            </a:r>
            <a:r>
              <a:rPr lang="ru-RU" sz="3600" dirty="0"/>
              <a:t> </a:t>
            </a:r>
            <a:r>
              <a:rPr lang="ru-RU" sz="3600" dirty="0" err="1"/>
              <a:t>ЯЗЫкА</a:t>
            </a:r>
            <a:r>
              <a:rPr lang="ru-RU" sz="3600" dirty="0"/>
              <a:t>!</a:t>
            </a:r>
          </a:p>
        </p:txBody>
      </p:sp>
      <p:pic>
        <p:nvPicPr>
          <p:cNvPr id="6146" name="Picture 2" descr="https://avatars.mds.yandex.net/get-zen_doc/3517023/pub_5ef4bddafea4bc1617dce201_5ef4fc2d58c35d7f4404ba4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31790"/>
            <a:ext cx="1800596" cy="20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5486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3600" dirty="0"/>
              <a:t>Здравствуйте друзья! Я </a:t>
            </a:r>
            <a:r>
              <a:rPr lang="ru-RU" sz="3600" dirty="0" err="1"/>
              <a:t>Муф</a:t>
            </a:r>
            <a:r>
              <a:rPr lang="ru-RU" sz="3600" dirty="0"/>
              <a:t> с планеты Пуф! Я так спешил сюда на своём летающем тарелке! Я испытываю сильная </a:t>
            </a:r>
            <a:r>
              <a:rPr lang="ru-RU" sz="3600" dirty="0" err="1"/>
              <a:t>радасть</a:t>
            </a:r>
            <a:r>
              <a:rPr lang="ru-RU" sz="3600" dirty="0"/>
              <a:t> от нашего встреча! Мне нужен урока по русскому языка!</a:t>
            </a:r>
          </a:p>
        </p:txBody>
      </p:sp>
      <p:pic>
        <p:nvPicPr>
          <p:cNvPr id="6146" name="Picture 2" descr="https://avatars.mds.yandex.net/get-zen_doc/3517023/pub_5ef4bddafea4bc1617dce201_5ef4fc2d58c35d7f4404ba4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31790"/>
            <a:ext cx="1800596" cy="20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1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627534"/>
            <a:ext cx="4464496" cy="1512168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бластной публичный конкурс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года Липецкой области»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075806"/>
            <a:ext cx="6400800" cy="1314450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Кротова Наталия Петровна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9029" y="1851670"/>
            <a:ext cx="6840760" cy="12241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«Род имен существительных»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5486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marL="571500" indent="-5715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откуда появилась категория рода?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как определяется род существительных?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знать, род каких существительных нужно запомнить? </a:t>
            </a:r>
          </a:p>
          <a:p>
            <a:pPr marL="571500" indent="-571500" algn="just">
              <a:buFontTx/>
              <a:buChar char="-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566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месте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3477"/>
            <a:ext cx="8649212" cy="4865039"/>
          </a:xfrm>
        </p:spPr>
      </p:pic>
    </p:spTree>
    <p:extLst>
      <p:ext uri="{BB962C8B-B14F-4D97-AF65-F5344CB8AC3E}">
        <p14:creationId xmlns:p14="http://schemas.microsoft.com/office/powerpoint/2010/main" val="11897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83518"/>
            <a:ext cx="8640960" cy="448662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03078" y="0"/>
            <a:ext cx="9252520" cy="857250"/>
          </a:xfrm>
        </p:spPr>
        <p:txBody>
          <a:bodyPr/>
          <a:lstStyle/>
          <a:p>
            <a:r>
              <a:rPr lang="ru-RU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лет </a:t>
            </a:r>
            <a:r>
              <a:rPr lang="ru-RU" alt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первого полёта человека </a:t>
            </a:r>
            <a:r>
              <a:rPr lang="ru-RU" alt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космос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8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059582"/>
            <a:ext cx="9505056" cy="2653803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род запомню я и скажу: "Она моя".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 запомню род мужской, и опять скажу: "Он мой".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Средний род - "оно мое"! Это правило - твое!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Александрова)</a:t>
            </a:r>
          </a:p>
        </p:txBody>
      </p:sp>
    </p:spTree>
    <p:extLst>
      <p:ext uri="{BB962C8B-B14F-4D97-AF65-F5344CB8AC3E}">
        <p14:creationId xmlns:p14="http://schemas.microsoft.com/office/powerpoint/2010/main" val="33868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857250"/>
          </a:xfrm>
        </p:spPr>
        <p:txBody>
          <a:bodyPr/>
          <a:lstStyle/>
          <a:p>
            <a:r>
              <a:rPr lang="ru-RU" sz="3100" b="1" dirty="0" smtClean="0">
                <a:latin typeface="Good Vibes Pro" panose="02000507080000020002" pitchFamily="2" charset="0"/>
              </a:rPr>
              <a:t>Шепот, робкое дыханье,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>
                <a:latin typeface="Good Vibes Pro" panose="02000507080000020002" pitchFamily="2" charset="0"/>
              </a:rPr>
              <a:t>Т</a:t>
            </a:r>
            <a:r>
              <a:rPr lang="ru-RU" sz="3100" b="1" dirty="0" smtClean="0">
                <a:latin typeface="Good Vibes Pro" panose="02000507080000020002" pitchFamily="2" charset="0"/>
              </a:rPr>
              <a:t>рели соловья.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Серебро и колыханье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Сонного ручья.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Свет ночной. Ночные тени,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Тени без конца.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Ряд волшебных изменений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Милого лица.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А. Фет </a:t>
            </a:r>
            <a:endParaRPr lang="ru-RU" sz="3100" b="1" dirty="0">
              <a:latin typeface="Good Vibes Pro" panose="02000507080000020002" pitchFamily="2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31840" y="627534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76056" y="631091"/>
            <a:ext cx="10081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36875" y="1124493"/>
            <a:ext cx="1061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72104" y="1575323"/>
            <a:ext cx="12240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387256" y="1563638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688176" y="2514349"/>
            <a:ext cx="612016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47248" y="2499742"/>
            <a:ext cx="58962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373129" y="3003798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16240" y="3496131"/>
            <a:ext cx="6206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608056" y="1124493"/>
            <a:ext cx="9360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716120" y="2067694"/>
            <a:ext cx="791984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4442829" y="3003798"/>
            <a:ext cx="1137283" cy="18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58508" y="3496131"/>
            <a:ext cx="1269676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860136" y="3939902"/>
            <a:ext cx="647968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0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954598"/>
            <a:ext cx="2160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4221"/>
              </p:ext>
            </p:extLst>
          </p:nvPr>
        </p:nvGraphicFramePr>
        <p:xfrm>
          <a:off x="971600" y="339502"/>
          <a:ext cx="7080447" cy="3328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49"/>
                <a:gridCol w="2360149"/>
                <a:gridCol w="2360149"/>
              </a:tblGrid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Мужской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Женский род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шёпот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трель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дыханье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479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тень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93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колыханье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ряд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83768" y="964785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65966" y="1419622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57954" y="1923678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05491" y="2355726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72970" y="2859782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335905" y="3363838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77742" y="964785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63550" y="1432989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30142" y="1919942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0443" y="2355726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26933" y="2859782"/>
            <a:ext cx="21602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704757" y="1188426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29873" y="1649013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705"/>
            <a:ext cx="8777340" cy="857250"/>
          </a:xfrm>
        </p:spPr>
        <p:txBody>
          <a:bodyPr/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род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 существительных: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тюль, мозоль, лето, рояль, моль, золото, шампунь, бандероль, какао, дядя, жара, повидло, папа, буря, здание, текст, мышь, задание.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347484"/>
              </p:ext>
            </p:extLst>
          </p:nvPr>
        </p:nvGraphicFramePr>
        <p:xfrm>
          <a:off x="971600" y="267494"/>
          <a:ext cx="7080447" cy="3328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49"/>
                <a:gridCol w="2360149"/>
                <a:gridCol w="2360149"/>
              </a:tblGrid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Мужской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Женский род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тюль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мозоль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479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рояль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93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шампунь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бандероль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какао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дядя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повидло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папа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26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мышь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9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ds04.infourok.ru/uploads/ex/070c/00157753-b28a5812/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6"/>
          <a:stretch/>
        </p:blipFill>
        <p:spPr bwMode="auto">
          <a:xfrm>
            <a:off x="651332" y="195486"/>
            <a:ext cx="7567548" cy="34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5486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3600" dirty="0"/>
              <a:t>Здравствуйте друзья! Я </a:t>
            </a:r>
            <a:r>
              <a:rPr lang="ru-RU" sz="3600" dirty="0" err="1"/>
              <a:t>Муф</a:t>
            </a:r>
            <a:r>
              <a:rPr lang="ru-RU" sz="3600" dirty="0"/>
              <a:t> с планеты Пуф! Я так спешил сюда на своём летающем тарелке! Я испытываю сильная </a:t>
            </a:r>
            <a:r>
              <a:rPr lang="ru-RU" sz="3600" dirty="0" err="1"/>
              <a:t>радасть</a:t>
            </a:r>
            <a:r>
              <a:rPr lang="ru-RU" sz="3600" dirty="0"/>
              <a:t> от нашего встреча! Мне нужен урока по русскому языка!</a:t>
            </a:r>
          </a:p>
        </p:txBody>
      </p:sp>
      <p:pic>
        <p:nvPicPr>
          <p:cNvPr id="6146" name="Picture 2" descr="https://avatars.mds.yandex.net/get-zen_doc/3517023/pub_5ef4bddafea4bc1617dce201_5ef4fc2d58c35d7f4404ba4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31790"/>
            <a:ext cx="1800596" cy="20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5486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3600" dirty="0"/>
              <a:t>Здравствуйте друзья! Я </a:t>
            </a:r>
            <a:r>
              <a:rPr lang="ru-RU" sz="3600" dirty="0" err="1"/>
              <a:t>Муф</a:t>
            </a:r>
            <a:r>
              <a:rPr lang="ru-RU" sz="3600" dirty="0"/>
              <a:t> с планеты Пуф! Я так спешил сюда на </a:t>
            </a:r>
            <a:r>
              <a:rPr lang="ru-RU" sz="3600" dirty="0" smtClean="0"/>
              <a:t>своей летающей </a:t>
            </a:r>
            <a:r>
              <a:rPr lang="ru-RU" sz="3600" dirty="0"/>
              <a:t>тарелке! Я испытываю </a:t>
            </a:r>
            <a:r>
              <a:rPr lang="ru-RU" sz="3600" dirty="0" smtClean="0"/>
              <a:t>сильную радость </a:t>
            </a:r>
            <a:r>
              <a:rPr lang="ru-RU" sz="3600" dirty="0"/>
              <a:t>от </a:t>
            </a:r>
            <a:r>
              <a:rPr lang="ru-RU" sz="3600" dirty="0" smtClean="0"/>
              <a:t>нашей встречи! </a:t>
            </a:r>
            <a:r>
              <a:rPr lang="ru-RU" sz="3600" dirty="0"/>
              <a:t>Мне нужен </a:t>
            </a:r>
            <a:r>
              <a:rPr lang="ru-RU" sz="3600" dirty="0" smtClean="0"/>
              <a:t>урок </a:t>
            </a:r>
            <a:r>
              <a:rPr lang="ru-RU" sz="3600" dirty="0"/>
              <a:t>по русскому </a:t>
            </a:r>
            <a:r>
              <a:rPr lang="ru-RU" sz="3600" dirty="0" smtClean="0"/>
              <a:t>языку!</a:t>
            </a:r>
            <a:endParaRPr lang="ru-RU" sz="3600" dirty="0"/>
          </a:p>
        </p:txBody>
      </p:sp>
      <p:pic>
        <p:nvPicPr>
          <p:cNvPr id="6146" name="Picture 2" descr="https://avatars.mds.yandex.net/get-zen_doc/3517023/pub_5ef4bddafea4bc1617dce201_5ef4fc2d58c35d7f4404ba4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31790"/>
            <a:ext cx="1800596" cy="20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8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вопрос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вопрос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915566"/>
            <a:ext cx="736848" cy="736848"/>
          </a:xfrm>
        </p:spPr>
      </p:pic>
      <p:pic>
        <p:nvPicPr>
          <p:cNvPr id="12290" name="Picture 2" descr="https://static.tumblr.com/8804fa46082ac339259b762ec8d8b804/6qo0ob8/MJQpfmsra/tumblr_static_5ig9bdhqtqosokwkcso00so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15566"/>
            <a:ext cx="3258799" cy="338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3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вопрос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 вопрос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929446"/>
            <a:ext cx="609600" cy="609600"/>
          </a:xfrm>
        </p:spPr>
      </p:pic>
      <p:pic>
        <p:nvPicPr>
          <p:cNvPr id="6" name="Picture 2" descr="https://static.tumblr.com/8804fa46082ac339259b762ec8d8b804/6qo0ob8/MJQpfmsra/tumblr_static_5ig9bdhqtqosokwkcso00so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15566"/>
            <a:ext cx="3258799" cy="338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68679"/>
            <a:ext cx="8835607" cy="47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 вопрос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915566"/>
            <a:ext cx="609600" cy="609600"/>
          </a:xfrm>
        </p:spPr>
      </p:pic>
      <p:pic>
        <p:nvPicPr>
          <p:cNvPr id="6" name="Picture 2" descr="https://static.tumblr.com/8804fa46082ac339259b762ec8d8b804/6qo0ob8/MJQpfmsra/tumblr_static_5ig9bdhqtqosokwkcso00so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15566"/>
            <a:ext cx="3258799" cy="338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6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лагодарность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03598"/>
            <a:ext cx="609600" cy="609600"/>
          </a:xfrm>
        </p:spPr>
      </p:pic>
      <p:pic>
        <p:nvPicPr>
          <p:cNvPr id="15362" name="Picture 2" descr="https://w7.pngwing.com/pngs/358/726/png-transparent-alien-extraterrestrial-life-graphy-alien-cartoon-fictional-character-unidentified-flying-objec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95486"/>
            <a:ext cx="4032448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0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5486"/>
            <a:ext cx="9145016" cy="3600400"/>
          </a:xfrm>
        </p:spPr>
        <p:txBody>
          <a:bodyPr/>
          <a:lstStyle/>
          <a:p>
            <a:pPr algn="ctr"/>
            <a:endParaRPr lang="ru-RU" sz="4000" dirty="0" smtClean="0">
              <a:solidFill>
                <a:schemeClr val="tx1"/>
              </a:solidFill>
            </a:endParaRPr>
          </a:p>
          <a:p>
            <a:pPr algn="ctr"/>
            <a:endParaRPr lang="ru-RU" sz="4000" dirty="0">
              <a:solidFill>
                <a:schemeClr val="tx1"/>
              </a:solidFill>
            </a:endParaRPr>
          </a:p>
          <a:p>
            <a:pPr algn="ctr"/>
            <a:endParaRPr lang="ru-RU" sz="4000" dirty="0" smtClean="0">
              <a:solidFill>
                <a:schemeClr val="tx1"/>
              </a:solidFill>
            </a:endParaRPr>
          </a:p>
          <a:p>
            <a:pPr algn="ctr"/>
            <a:endParaRPr lang="ru-RU" sz="4000" dirty="0">
              <a:solidFill>
                <a:schemeClr val="tx1"/>
              </a:solidFill>
            </a:endParaRPr>
          </a:p>
          <a:p>
            <a:pPr algn="ctr"/>
            <a:endParaRPr lang="ru-RU" sz="4000" dirty="0" smtClean="0">
              <a:solidFill>
                <a:schemeClr val="tx1"/>
              </a:solidFill>
            </a:endParaRPr>
          </a:p>
          <a:p>
            <a:pPr algn="ctr"/>
            <a:endParaRPr lang="ru-RU" sz="4000" dirty="0">
              <a:solidFill>
                <a:schemeClr val="tx1"/>
              </a:solidFill>
            </a:endParaRPr>
          </a:p>
          <a:p>
            <a:pPr algn="ctr"/>
            <a:endParaRPr lang="ru-RU" sz="4000" dirty="0" smtClean="0">
              <a:solidFill>
                <a:schemeClr val="tx1"/>
              </a:solidFill>
            </a:endParaRPr>
          </a:p>
          <a:p>
            <a:pPr algn="ctr"/>
            <a:endParaRPr lang="ru-RU" sz="4000" dirty="0">
              <a:solidFill>
                <a:schemeClr val="tx1"/>
              </a:solidFill>
            </a:endParaRPr>
          </a:p>
          <a:p>
            <a:pPr algn="ctr"/>
            <a:endParaRPr lang="ru-RU" sz="4000" dirty="0" smtClean="0">
              <a:solidFill>
                <a:schemeClr val="tx1"/>
              </a:solidFill>
            </a:endParaRPr>
          </a:p>
          <a:p>
            <a:pPr algn="ctr"/>
            <a:endParaRPr lang="ru-RU" sz="4000" dirty="0">
              <a:solidFill>
                <a:schemeClr val="tx1"/>
              </a:solidFill>
            </a:endParaRP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Спасибо за внимание!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1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7494"/>
            <a:ext cx="8229600" cy="8572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4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xpertrt.ru/assets/uploads/ikl2a3d78660ea-51df-462b-8ea6-7e9b89b8f8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885885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0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857250"/>
          </a:xfrm>
        </p:spPr>
        <p:txBody>
          <a:bodyPr/>
          <a:lstStyle/>
          <a:p>
            <a:r>
              <a:rPr lang="ru-RU" sz="3100" b="1" dirty="0" smtClean="0">
                <a:latin typeface="Good Vibes Pro" panose="02000507080000020002" pitchFamily="2" charset="0"/>
              </a:rPr>
              <a:t>Шепот, робкое дыханье,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>
                <a:latin typeface="Good Vibes Pro" panose="02000507080000020002" pitchFamily="2" charset="0"/>
              </a:rPr>
              <a:t>Т</a:t>
            </a:r>
            <a:r>
              <a:rPr lang="ru-RU" sz="3100" b="1" dirty="0" smtClean="0">
                <a:latin typeface="Good Vibes Pro" panose="02000507080000020002" pitchFamily="2" charset="0"/>
              </a:rPr>
              <a:t>рели соловья.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Серебро и колыханье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Сонного ручья.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Свет ночной. Ночные тени,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Тени без конца.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Ряд волшебных изменений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Милого лица.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А. Фет </a:t>
            </a:r>
            <a:endParaRPr lang="ru-RU" sz="3100" b="1" dirty="0">
              <a:latin typeface="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857250"/>
          </a:xfrm>
        </p:spPr>
        <p:txBody>
          <a:bodyPr/>
          <a:lstStyle/>
          <a:p>
            <a:r>
              <a:rPr lang="ru-RU" sz="3100" b="1" dirty="0" smtClean="0">
                <a:latin typeface="Good Vibes Pro" panose="02000507080000020002" pitchFamily="2" charset="0"/>
              </a:rPr>
              <a:t>Шепот, робкое дыханье,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>
                <a:latin typeface="Good Vibes Pro" panose="02000507080000020002" pitchFamily="2" charset="0"/>
              </a:rPr>
              <a:t>Т</a:t>
            </a:r>
            <a:r>
              <a:rPr lang="ru-RU" sz="3100" b="1" dirty="0" smtClean="0">
                <a:latin typeface="Good Vibes Pro" panose="02000507080000020002" pitchFamily="2" charset="0"/>
              </a:rPr>
              <a:t>рели соловья.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Серебро и колыханье 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Сонного ручья.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Свет ночной. Ночные тени,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Тени без конца.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Ряд волшебных изменений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Милого лица.</a:t>
            </a:r>
            <a:br>
              <a:rPr lang="ru-RU" sz="3100" b="1" dirty="0" smtClean="0">
                <a:latin typeface="Good Vibes Pro" panose="02000507080000020002" pitchFamily="2" charset="0"/>
              </a:rPr>
            </a:br>
            <a:r>
              <a:rPr lang="ru-RU" sz="3100" b="1" dirty="0" smtClean="0">
                <a:latin typeface="Good Vibes Pro" panose="02000507080000020002" pitchFamily="2" charset="0"/>
              </a:rPr>
              <a:t>А. Фет </a:t>
            </a:r>
            <a:endParaRPr lang="ru-RU" sz="3100" b="1" dirty="0">
              <a:latin typeface="Good Vibes Pro" panose="02000507080000020002" pitchFamily="2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31840" y="627534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76056" y="631091"/>
            <a:ext cx="10081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36875" y="1124493"/>
            <a:ext cx="1061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72104" y="1575323"/>
            <a:ext cx="12240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387256" y="1563638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688176" y="2514349"/>
            <a:ext cx="612016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47248" y="2499742"/>
            <a:ext cx="58962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373129" y="3003798"/>
            <a:ext cx="93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16240" y="3496131"/>
            <a:ext cx="6206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608056" y="1124493"/>
            <a:ext cx="9360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716120" y="2067694"/>
            <a:ext cx="791984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4442829" y="3003798"/>
            <a:ext cx="1137283" cy="18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58508" y="3496131"/>
            <a:ext cx="1269676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860136" y="3939902"/>
            <a:ext cx="647968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Good Vibes Pro" panose="02000507080000020002" pitchFamily="2" charset="0"/>
              </a:rPr>
              <a:t>«В нем нет ни одного глагола. Каждое выражение – картина.»</a:t>
            </a:r>
            <a:br>
              <a:rPr lang="ru-RU" b="1" dirty="0" smtClean="0">
                <a:latin typeface="Good Vibes Pro" panose="02000507080000020002" pitchFamily="2" charset="0"/>
              </a:rPr>
            </a:br>
            <a:r>
              <a:rPr lang="ru-RU" b="1" dirty="0">
                <a:latin typeface="Good Vibes Pro" panose="02000507080000020002" pitchFamily="2" charset="0"/>
              </a:rPr>
              <a:t> </a:t>
            </a:r>
            <a:r>
              <a:rPr lang="ru-RU" b="1" dirty="0" smtClean="0">
                <a:latin typeface="Good Vibes Pro" panose="02000507080000020002" pitchFamily="2" charset="0"/>
              </a:rPr>
              <a:t>                            Л.Н. Толстой</a:t>
            </a:r>
            <a:endParaRPr lang="ru-RU" b="1" dirty="0">
              <a:latin typeface="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487" y="2643758"/>
            <a:ext cx="8856984" cy="112514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 - 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часть речи?</a:t>
            </a:r>
          </a:p>
          <a:p>
            <a:pPr algn="ctr"/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да.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7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3487" y="2643758"/>
            <a:ext cx="8856984" cy="112514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 отвечает на вопросы: какой, какая, какое, какие?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нет.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31859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357</Words>
  <Application>Microsoft Office PowerPoint</Application>
  <PresentationFormat>Экран (16:9)</PresentationFormat>
  <Paragraphs>98</Paragraphs>
  <Slides>33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Областной публичный конкурс  «Учитель года Липецкой области» </vt:lpstr>
      <vt:lpstr>60 лет со дня первого полёта человека в космос</vt:lpstr>
      <vt:lpstr>Презентация PowerPoint</vt:lpstr>
      <vt:lpstr>Презентация PowerPoint</vt:lpstr>
      <vt:lpstr>Шепот, робкое дыханье,  Трели соловья. Серебро и колыханье  Сонного ручья. Свет ночной. Ночные тени, Тени без конца. Ряд волшебных изменений Милого лица. А. Фет </vt:lpstr>
      <vt:lpstr>Шепот, робкое дыханье,  Трели соловья. Серебро и колыханье  Сонного ручья. Свет ночной. Ночные тени, Тени без конца. Ряд волшебных изменений Милого лица. А. Фет </vt:lpstr>
      <vt:lpstr> «В нем нет ни одного глагола. Каждое выражение – картина.»                              Л.Н. Толстой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Шепот, робкое дыханье,  Трели соловья. Серебро и колыханье  Сонного ручья. Свет ночной. Ночные тени, Тени без конца. Ряд волшебных изменений Милого лица. А. Фет </vt:lpstr>
      <vt:lpstr>Вам письмо!</vt:lpstr>
      <vt:lpstr>Презентация PowerPoint</vt:lpstr>
      <vt:lpstr>Презентация PowerPoint</vt:lpstr>
      <vt:lpstr>Областной публичный конкурс  «Учитель года Липецкой области» </vt:lpstr>
      <vt:lpstr>Презентация PowerPoint</vt:lpstr>
      <vt:lpstr>Презентация PowerPoint</vt:lpstr>
      <vt:lpstr>Женский род запомню я и скажу: "Она моя".              И запомню род мужской, и опять скажу: "Он мой".      Средний род - "оно мое"! Это правило - твое!                                                                                                                         (Г. Александрова)</vt:lpstr>
      <vt:lpstr>Шепот, робкое дыханье,  Трели соловья. Серебро и колыханье  Сонного ручья. Свет ночной. Ночные тени, Тени без конца. Ряд волшебных изменений Милого лица. А. Фет </vt:lpstr>
      <vt:lpstr>Презентация PowerPoint</vt:lpstr>
      <vt:lpstr>Определить род  имен существительных: тюль, мозоль, лето, рояль, моль, золото, шампунь, бандероль, какао, дядя, жара, повидло, папа, буря, здание, текст, мышь, задание.</vt:lpstr>
      <vt:lpstr>Презентация PowerPoint</vt:lpstr>
      <vt:lpstr>Презентация PowerPoint</vt:lpstr>
      <vt:lpstr>Презентация PowerPoint</vt:lpstr>
      <vt:lpstr>Презентация PowerPoint</vt:lpstr>
      <vt:lpstr>1 вопрос</vt:lpstr>
      <vt:lpstr>2 вопрос</vt:lpstr>
      <vt:lpstr>3 вопрос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Космический</dc:title>
  <dc:creator>Фокина Лидия Петровна</dc:creator>
  <cp:keywords>Шаблон презентации</cp:keywords>
  <cp:lastModifiedBy>Александр</cp:lastModifiedBy>
  <cp:revision>26</cp:revision>
  <dcterms:created xsi:type="dcterms:W3CDTF">2017-02-23T13:11:39Z</dcterms:created>
  <dcterms:modified xsi:type="dcterms:W3CDTF">2021-03-09T17:27:48Z</dcterms:modified>
</cp:coreProperties>
</file>