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9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9A8E6-2BF3-481C-A151-88D2CF8197A3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506AE-9D1D-4B6D-A7F9-C5BA2D1EA1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506AE-9D1D-4B6D-A7F9-C5BA2D1EA195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D74CB3-685C-4EDD-9718-043A055180C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B851AC2-17C1-4CD4-8A92-F62DA5B33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4CB3-685C-4EDD-9718-043A055180C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1AC2-17C1-4CD4-8A92-F62DA5B33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4CB3-685C-4EDD-9718-043A055180C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1AC2-17C1-4CD4-8A92-F62DA5B33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D74CB3-685C-4EDD-9718-043A055180C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1AC2-17C1-4CD4-8A92-F62DA5B33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D74CB3-685C-4EDD-9718-043A055180C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B851AC2-17C1-4CD4-8A92-F62DA5B33B3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D74CB3-685C-4EDD-9718-043A055180C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B851AC2-17C1-4CD4-8A92-F62DA5B33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D74CB3-685C-4EDD-9718-043A055180C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B851AC2-17C1-4CD4-8A92-F62DA5B33B3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4CB3-685C-4EDD-9718-043A055180C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1AC2-17C1-4CD4-8A92-F62DA5B33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D74CB3-685C-4EDD-9718-043A055180C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B851AC2-17C1-4CD4-8A92-F62DA5B33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D74CB3-685C-4EDD-9718-043A055180C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B851AC2-17C1-4CD4-8A92-F62DA5B33B3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D74CB3-685C-4EDD-9718-043A055180C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B851AC2-17C1-4CD4-8A92-F62DA5B33B3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D74CB3-685C-4EDD-9718-043A055180C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B851AC2-17C1-4CD4-8A92-F62DA5B33B3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072362" cy="15414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Гофман </a:t>
            </a:r>
            <a:br>
              <a:rPr lang="ru-RU" dirty="0" smtClean="0"/>
            </a:br>
            <a:r>
              <a:rPr lang="ru-RU" dirty="0" smtClean="0"/>
              <a:t>Эрнст Теодор Амадей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429000"/>
            <a:ext cx="3102762" cy="3750488"/>
          </a:xfrm>
        </p:spPr>
        <p:txBody>
          <a:bodyPr/>
          <a:lstStyle/>
          <a:p>
            <a:r>
              <a:rPr lang="ru-RU" dirty="0" smtClean="0"/>
              <a:t>Родился: </a:t>
            </a:r>
          </a:p>
          <a:p>
            <a:r>
              <a:rPr lang="ru-RU" dirty="0" smtClean="0"/>
              <a:t>24 января 1776</a:t>
            </a:r>
            <a:endParaRPr lang="ru-RU" dirty="0"/>
          </a:p>
        </p:txBody>
      </p:sp>
      <p:pic>
        <p:nvPicPr>
          <p:cNvPr id="121858" name="Picture 2" descr="Эрнст Теодор Амадей Гофман (E. T. A. Hoffmann) | Belcanto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071678"/>
            <a:ext cx="3368169" cy="450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C:\Users\Учитель\Desktop\щелкунчик\7 битва проиграна!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4" y="328584"/>
            <a:ext cx="9142486" cy="612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C:\Users\Учитель\Desktop\щелкунчик\8 Мари заболе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6043" y="0"/>
            <a:ext cx="511671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5170" name="Picture 2" descr="C:\Users\Учитель\Desktop\щелкунчик\9 Крёстный рассказывает историю о орех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186"/>
            <a:ext cx="9144000" cy="6090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C:\Users\Учитель\Desktop\щелкунчик\10 Красавица принцесса Пирлипа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1" y="0"/>
            <a:ext cx="517028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C:\Users\Учитель\Desktop\щелкунчик\11 Няньки уснул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279" y="1"/>
            <a:ext cx="5217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C:\Users\Учитель\Desktop\щелкунчик\12 Звездочёт находит реш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6680"/>
            <a:ext cx="5143504" cy="6831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C:\Users\Учитель\Desktop\щелкунчик\13 поиски орех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69" y="0"/>
            <a:ext cx="517028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C:\Users\Учитель\Desktop\щелкунчик\14 Принцесса расколдова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3" y="0"/>
            <a:ext cx="51635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C:\Users\Учитель\Desktop\щелкунчик\15 Принцесса выгоняет щелкунч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0"/>
            <a:ext cx="5086361" cy="6916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2338" name="Picture 2" descr="C:\Users\Учитель\Desktop\щелкунчик\16 Это всё правда!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6" y="267494"/>
            <a:ext cx="9141183" cy="651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Щелкунчик и Мышиный король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5954" name="Picture 2" descr="Картинки щелкунчик и мышиный король - 81 фото - картинки и рисунки: скачать 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7929546" cy="4262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C:\Users\Учитель\Desktop\щелкунчик\17 шантаж мышинного корол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0"/>
            <a:ext cx="5240054" cy="694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C:\Users\Учитель\Desktop\щелкунчик\18 победа щелкунч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521047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C:\Users\Учитель\Desktop\щелкунчик\19кукольное царст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69501"/>
            <a:ext cx="5144410" cy="6788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6434" name="Picture 2" descr="C:\Users\Учитель\Desktop\щелкунчик\20 конфетная стра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2066"/>
            <a:ext cx="9144000" cy="6107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C:\Users\Учитель\Desktop\щелкунчик\21 путь в столиц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7" y="0"/>
            <a:ext cx="5165766" cy="6834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C:\Users\Учитель\Desktop\щелкунчик\22 Конфетбур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-127780"/>
            <a:ext cx="8136904" cy="6952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C:\Users\Учитель\Desktop\щелкунчик\23 Доказательст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1492" y="0"/>
            <a:ext cx="517698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C:\Users\Учитель\Desktop\щелкунчик\24 племянник крёстн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C:\Users\Учитель\Desktop\щелкунчик\1 ожидание подарко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98494" y="0"/>
            <a:ext cx="51167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1" descr="C:\Users\Учитель\Desktop\щелкунчик\2 долгожданные подар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1720" y="4755"/>
            <a:ext cx="5112568" cy="6861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C:\Users\Учитель\Desktop\щелкунчик\3 волшебный замок от крёстног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452066"/>
            <a:ext cx="9199961" cy="6145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C:\Users\Учитель\Desktop\щелкунчик\4 Замечательный человече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7481" y="1"/>
            <a:ext cx="511671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C:\Users\Учитель\Desktop\щелкунчик\4 чудесная игру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4929221" cy="6563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1074" name="Picture 2" descr="C:\Users\Учитель\Desktop\щелкунчик\5 сон Мар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4516"/>
            <a:ext cx="9144000" cy="6081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C:\Users\Учитель\Desktop\щелкунчик\6 начало битвы с мышинным войско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710" y="1"/>
            <a:ext cx="519038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</TotalTime>
  <Words>11</Words>
  <Application>Microsoft Office PowerPoint</Application>
  <PresentationFormat>Экран (4:3)</PresentationFormat>
  <Paragraphs>5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Calibri</vt:lpstr>
      <vt:lpstr>Century Gothic</vt:lpstr>
      <vt:lpstr>Verdana</vt:lpstr>
      <vt:lpstr>Wingdings 2</vt:lpstr>
      <vt:lpstr>Яркая</vt:lpstr>
      <vt:lpstr>Гофман  Эрнст Теодор Амадей</vt:lpstr>
      <vt:lpstr>Щелкунчик и Мышиный король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Гофман  Эрнст Теодор Амадей</dc:title>
  <dc:creator>Учитель</dc:creator>
  <cp:lastModifiedBy>Учитель</cp:lastModifiedBy>
  <cp:revision>3</cp:revision>
  <dcterms:created xsi:type="dcterms:W3CDTF">2023-01-24T09:18:31Z</dcterms:created>
  <dcterms:modified xsi:type="dcterms:W3CDTF">2023-10-27T09:14:12Z</dcterms:modified>
</cp:coreProperties>
</file>