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80" r:id="rId3"/>
    <p:sldMasterId id="2147483792" r:id="rId4"/>
    <p:sldMasterId id="2147483804" r:id="rId5"/>
    <p:sldMasterId id="2147483816" r:id="rId6"/>
    <p:sldMasterId id="2147483828" r:id="rId7"/>
    <p:sldMasterId id="2147483840" r:id="rId8"/>
    <p:sldMasterId id="2147483852" r:id="rId9"/>
    <p:sldMasterId id="2147483864" r:id="rId10"/>
    <p:sldMasterId id="2147483876" r:id="rId11"/>
    <p:sldMasterId id="2147483888" r:id="rId12"/>
    <p:sldMasterId id="2147483900" r:id="rId13"/>
    <p:sldMasterId id="2147483912" r:id="rId14"/>
    <p:sldMasterId id="2147483924" r:id="rId15"/>
    <p:sldMasterId id="2147483936" r:id="rId16"/>
    <p:sldMasterId id="2147483948" r:id="rId17"/>
    <p:sldMasterId id="2147483960" r:id="rId18"/>
    <p:sldMasterId id="2147483972" r:id="rId19"/>
    <p:sldMasterId id="2147483984" r:id="rId20"/>
    <p:sldMasterId id="2147483996" r:id="rId21"/>
    <p:sldMasterId id="2147484008" r:id="rId22"/>
  </p:sldMasterIdLst>
  <p:sldIdLst>
    <p:sldId id="287" r:id="rId23"/>
    <p:sldId id="333" r:id="rId24"/>
    <p:sldId id="332" r:id="rId25"/>
    <p:sldId id="347" r:id="rId26"/>
    <p:sldId id="348" r:id="rId27"/>
    <p:sldId id="349" r:id="rId28"/>
    <p:sldId id="351" r:id="rId29"/>
    <p:sldId id="350" r:id="rId30"/>
    <p:sldId id="334" r:id="rId31"/>
    <p:sldId id="335" r:id="rId32"/>
    <p:sldId id="336" r:id="rId33"/>
    <p:sldId id="341" r:id="rId34"/>
    <p:sldId id="340" r:id="rId35"/>
    <p:sldId id="346" r:id="rId36"/>
    <p:sldId id="342" r:id="rId37"/>
    <p:sldId id="344" r:id="rId38"/>
    <p:sldId id="345" r:id="rId39"/>
    <p:sldId id="352" r:id="rId40"/>
    <p:sldId id="353" r:id="rId41"/>
    <p:sldId id="354" r:id="rId42"/>
    <p:sldId id="357" r:id="rId43"/>
    <p:sldId id="358" r:id="rId44"/>
    <p:sldId id="359" r:id="rId45"/>
    <p:sldId id="372" r:id="rId46"/>
    <p:sldId id="355" r:id="rId47"/>
    <p:sldId id="356" r:id="rId48"/>
    <p:sldId id="360" r:id="rId49"/>
    <p:sldId id="361" r:id="rId50"/>
    <p:sldId id="362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05" autoAdjust="0"/>
    <p:restoredTop sz="86379" autoAdjust="0"/>
  </p:normalViewPr>
  <p:slideViewPr>
    <p:cSldViewPr>
      <p:cViewPr varScale="1">
        <p:scale>
          <a:sx n="59" d="100"/>
          <a:sy n="59" d="100"/>
        </p:scale>
        <p:origin x="-1208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2F5B39A-F060-4065-AAE5-C18B0F0A802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BD842F3-4D7B-488E-BC07-531A66680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B5E737-BFEB-482C-B2B2-10E2CB5BD19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1732458-A237-41BF-9A30-A2C2A000C6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004CF-E941-479A-BB36-38A92BECCED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6EB7B-DD4A-4981-9157-F47F3893FD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7F1DC-6C91-449D-96D6-F5095851C79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8A0C8-7959-47CE-8954-31152B193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63CF4-A843-46F9-9243-D0607A7B537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34D9B-F50D-4D18-8AF4-1F42FBAAB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74F10-95CC-4378-B582-AB187688C11F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AA1C2-2C3A-48DB-8FC5-346995770B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0D96-8A04-4071-9964-1F742036550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EB943-4F36-4B11-B803-F2DFAE8AE9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D0784-0991-4C04-88A3-83FC2550469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FF92A-6B29-4443-BAD9-AC41C09E0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BAADB-CB02-43D7-89BD-5BEAB46A523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BA156-DC04-4C60-A184-DC95238C5A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84ED9-BFB2-4B64-99D3-75DC47CF07B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E88F7-0000-4A0C-ADCD-9E7F2B1F2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49CD9-521D-49ED-8A5B-88CFDC4CB65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9D650-80E6-42B8-84DC-6E47BC4A8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BE977-E453-4BD9-9F12-83130D36DBD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B081F-5F59-4742-A5A3-7DC0E67B8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F559B14-C033-41B8-A1FF-3A26DBAA32DF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321050-6EEF-4489-B738-05FAE900CC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81E59-F057-4DBE-A119-6271276B2F7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640E3-4E59-4ED1-8549-13FD381F0A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D087F-EB4E-4371-B699-7C8AD235142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CD120-8C94-4B89-87DF-C81F7BE03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D1A21-DB70-4DAD-AD1D-D4E6B0BD62C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EFB93-AA46-4EDB-9923-02ED90E28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4F72-29C0-4ECB-A980-C638C047C83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7E684-C993-4689-BA0D-45933A236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18DEA-0BE3-4F88-BDE4-344761668F7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0144F-E2D6-47D1-B95C-6311904F27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C3873-61D9-4AEE-BCB9-535780D2925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DF0D-3E86-4CD5-ACCD-5B122CAD0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06CC-D382-4AAD-A0D8-3B6D4CA4B9D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15778-8957-4F62-A25D-6036CB7B6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C80FB-70A3-40CD-91CB-B4F5455DFBA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993CC-FEA4-4AC5-B1BD-87E451A33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B12BC-ED71-4C1E-BFCB-94E190F4EBF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45C33-1538-4039-A9C5-B3D82DB48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77823-0496-41A1-988E-631DA46AC58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645E5-2924-48D1-B063-1817C3B930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E90DE-657F-4BD1-A8C4-10183C4A1DB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CCB64-8ABD-4D99-8307-0DA80BC2B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D9485-CBE2-477F-A09B-B45804D2205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6E668-6585-4BA9-92CC-D2EDC2215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55D48-C613-4B61-B1EE-FA67027E483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9B952-ACC5-4C9C-8CF5-4168CCB96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555F9EE-6FAB-4867-9277-3492A40251C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A6E5BC0-A4EF-4883-BC34-74109687E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1A852C8-5BF3-4178-AFFA-D06A1234F9AE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CB0FF2D-A5EB-4595-8640-93F9FD5D9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EC355E-DA84-4C58-91F4-94813400419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257178-4E95-4C2E-B538-DCB635F94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20B170D-BA03-459E-984B-8C765E4011C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D8500F0-51F8-48BF-8A8F-61A57AA70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5CBDF96-5290-4A6B-8130-5E9F6CFE6B1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A456E62-442F-46F1-B507-A712A3E983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D0EBA8F-9C77-4ED5-AE94-43DDF504A9A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BCD0325-B495-425D-AC7B-47FD71E45C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2F36C1B-47CF-47BF-88B0-2558E9C61DE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50F142B-068C-45CA-97EA-C15EE7164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8850CA7-ABFE-4638-89D4-0849B11B499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2576E87-12FC-4A1E-B8E3-59C46485EB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2D824-33DB-4EE5-8707-5DF97CE7A58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B799-F6FF-458B-8C7A-5E24D512B3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62EBBDA-0D67-48A1-9A04-176B7D830FE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AF75A58-739E-4DB7-BFEC-F443AF40B8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0528651-350C-4374-BB86-E80EAB98107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569336-4D4B-49C2-96AF-40F1B0C97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9D807D6-C6F8-45A5-BCE7-47EBF1F40A5E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64F73C6-E0F7-4FB4-8F8A-77205C484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D3F72-04A3-4608-A0FA-9973EC0144A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70373-9B67-4FBC-AE7F-BBBEFF7A17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08E3F-79D6-43AC-8D2A-DFE2FB104B2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04CFC-BEEC-42D5-816A-11FDF9706E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86D4-C0FE-4FE5-8827-AB3993E5E93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D3952-D808-4BB1-8FED-91FC3F3577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27163-C05F-4D40-9230-9FD9E542A88F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E188B-A934-4CAF-8D94-564A00493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3DBD0-E3A7-40FF-9E83-13E48A93AC9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F4BFF-FA95-4380-8BB2-143CE78570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5B4FD-E2FC-46EF-A037-B47B9622879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090DC-FA8B-49AD-9393-959F11854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A3E8-92C5-404F-B47B-ED3655C6AEFF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0516C-D2C0-48F6-8714-5900244453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158A8-9FF7-438E-82BF-B966A4D00A7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D2F3-FE93-434A-A1F8-9B0158D54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3F445-AF67-4433-BE24-C999D3CCABD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0B21-DBF4-4AAD-B9E2-D88E1EE5C2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FAFA3-8152-4715-A2F3-01BF905A36F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C2474-8561-453A-BF25-4E8EEDFA8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BE781-351C-468B-94C4-7384D9E1BEA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7F747-0302-4F93-89A7-9201F692B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20990-329E-467C-AF6E-2F0E9DB46B3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83D73-5430-40B7-A2B3-CCAB46FC9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8AEC3-EC98-4B40-9658-399112C5993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D57E6-5900-4CE0-9427-59CB80D16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9A4C2-28B7-462D-892F-9995C06702A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B0DD5-51E9-4695-8B0B-359E68608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45587-8439-48FF-BB6D-72B7DF7DB38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6649-ADE8-4FD2-9A29-65A8A28F2F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A679-5588-45D9-96ED-226E566F233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F9425-C4FA-40E2-BB43-82294F605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AC208-D659-4F7B-883A-64E1626B8BC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D36D2-2106-49A5-B5D8-4B47BFF3E1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6C226-F606-4F68-A7BF-0184F42A2C1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FB119-CBC7-43B8-96AD-25F56D903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D34BC-1D84-4A5E-A5E5-08F079CEC1D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05A1F-60DD-40DC-AF53-CF2CBF785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BDC79-3074-47E3-8C8A-3B3A500BA42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DEA84-34D2-4CF9-B36A-A4CDE0F03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DFE1E-6B67-4360-B034-369B909E162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B6C7F-7AA1-419A-A417-7AB8D079CF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4D222-5387-463F-82A2-375B73A30A2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49BA2-812E-4112-8BCC-F5E3018318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320F9-B9D1-4F84-8FCA-136BED4A0A2E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EEAFF-9A97-46B6-88AE-73C0C1F02F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000F5-07D7-4E4B-85AE-25F8292EDB0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0FF22-572E-441A-A88D-B6470024F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D6A0D-AE74-4C28-84C3-C9BA1B2E8A0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B0409-1571-4107-8EDF-2E799FACF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54272-14A5-4F8A-9E65-827BF833520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66E20-8819-4FEF-BEDB-C32FED450E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E17BB-2191-4623-8C2F-8073516996A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76CD5-0CEC-4A27-85D4-5418A67F2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80B3-06BC-4041-A230-FA3346CA0DA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619B6-F638-472C-AC64-124241864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0309E-BE3B-439C-AFED-FD397FA1DEF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DDA1B-6A59-4B7A-81B5-FE9AE5AACB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FF9C-D68A-4C16-9C0F-133D83C28C0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9B96C-D026-47A0-9010-8B2A31159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AEE7E-F4B5-41AF-A192-43B6C8F3675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F838B-D6A6-400B-B63C-140258F45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22907-4186-4979-B130-8142A394445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E9C66-A64B-441D-A23C-DA7A538AEB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B24C-A367-4073-A522-3FD4E138ACF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B1B07-BE54-49B5-A403-8AB12D5E5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37F4D-D7B3-4FDB-9B86-5C41786C92A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10F74-B5ED-4D6A-B3C3-C3A5CA102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36E15-9DC0-4839-90E2-39F52BFB9F2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8BF97-1A0D-425D-AD85-4B03DCBBE2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030A3-5FAB-48BC-9DC4-4E1EBFF13D2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174C9-8240-40C6-B6B6-3A567B641F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C4046-8F0B-4261-8B1F-60AE125790F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C1755-9DB8-438E-AF34-E0417C290D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C51D6-CF99-4772-934E-3F79028C21F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9CD9B-9A16-4B23-B6FB-7C0FF77E4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D4D3C-47C1-4BB6-8A13-2CC37990F5D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294DB-07DF-410C-B443-8D16B47FA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7D112-FAC7-49AC-AD75-32F2F4D0CC5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AB621-65B6-4826-99D3-5EA25005D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B4D40-FDE9-4D54-AC9C-95E5D8E563F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472C9-CE84-473F-A0E4-AF5B7842D6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6F85E-40F0-4C2E-87A2-FE24218D63A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604D3-6839-4AF8-984C-B7DABAB830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F3C9-30ED-4A35-ACB5-AE12F402FBD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418F7-8E3A-41AA-A45A-B064FC8A0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41435-A51E-45CC-84AF-A9EFB0CF788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C0D8B-2A99-41D0-B99C-ECE00CBF6A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1991F-D282-457B-B044-1A2682E8CC1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B8E53-7B0C-48CB-ABDE-B1E6D56D5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5BE17-9F1B-49A0-9759-76DB8E98F8A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1C06D-869D-4A07-911F-347C5600B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342D3-B66A-4BE1-A76D-E4AADC636B7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53C17-2A3A-47A4-B0EA-D4AB3D9B5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A4386-DA8D-4750-B03B-FD1F9D0F042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DE9AE-28CD-4651-A7A3-F93EB1F35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686FC-01C6-4C1D-8EED-6FAB4122584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CE5B5-6771-46A1-B58D-BDDC5722A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0FCA23C-CDF4-4926-834C-0C04F60445E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5138A7-08DF-450E-AEFA-234B7B0A6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A52E4BE-1BD2-4413-8805-D15E67AC808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86C3B4F-DC09-45C9-81E2-492B6F5EF3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C6C6F-DFB0-4ED2-B881-427BFC73990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F8A3E-ACEC-4015-961E-A013A033A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FCAF4D7-FFD1-4CED-A90C-D49178BA6A9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951EE21-DAC0-4A0B-976C-53E57DD3BC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AEFA231-81BA-4352-B053-4870F310360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E1DE040-D47C-4D3D-91FF-52E777966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994F653-8AFE-44F6-A36D-8C95D936A8B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542427F-C513-4DEE-9548-4C2F902966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2D6C981-982D-4AFB-9D14-3C13ABB5B40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EFEFFD6-3390-4DE4-9736-4549F4A8D6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042DDD1-7B28-4F89-8719-5CB6565772B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0942650-8DE9-4D07-BFDF-0207723B53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D337208-3FB7-42ED-A4E4-F0A3DAD96D1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678E1E4-07B1-4CD5-9619-F254679F01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7302FB7-DCBA-4388-831E-2416DFAE5B3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BA7D7D-CE7D-40A3-B51B-67201D7BF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8A89F90-01B6-40FA-AF83-8FA18061AAD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1FB1159-2285-45D0-B95C-80BD24354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1805F30-DEAC-4A80-8105-A63CA504BA6E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8D8CFDF-0178-43C2-AC88-D4E2B9E9A7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049DB-8A77-48F8-87BF-F4EB0CDEF75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0FF2A-261B-421C-88D1-489FF28CF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A781F-DC3A-4E9F-BD38-509195EBA46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ACF9E-8564-4B49-8C5F-AE2E11DC1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3AE40-3447-4CC3-86CB-4DDEF62F981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F5E9B-A73C-40D0-A0E6-5F645AA51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35C8C-2C1E-4BEE-B6A3-FB5F3F95A12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F7190-0613-435F-AA29-5B3ABA12E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BF516-D10B-42E4-9388-73485B2D666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80C47-00BE-49AA-A68E-43A8C901D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055CA-CD40-4545-B144-95EDB7BD24F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C2DA-61E6-4081-8B5F-332EE8B16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5AE8D-6D5E-482D-88F7-AB3977DE84B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F46B3-F1F0-4171-A81B-2CE161656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EEB02-CFCE-41AD-A7E8-E146A31DE4B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DDADA-A665-4CA2-9706-39FD38F33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067AA-5482-4463-A5DA-E9DE46CE14A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0A36-FABB-4FD0-9991-CAD5474264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29CE2-57E8-4ECA-8374-59424D3DD56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C6EF7-EEAE-48B4-8F8B-D0DF887500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E55D8-B88C-4A79-9B52-6E26F1AB3B9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D3700-9A4C-4B2E-AFBF-F00726669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CD6D-E237-4DCB-B57E-4C505B50AE2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037E3-9888-457E-A6A3-7CD0C6D7CB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D05AF89-F5AD-44B6-942F-10BC20706CD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709C97A-739A-4C83-8EB4-69EC16C10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E78C2-E8C1-4C68-9ECA-F699F89F866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46983-BB4E-43EF-8B85-06C2C8751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0F7E1-85C4-478C-A734-678A745E778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34B12-C9D3-4204-AEF0-81E04DA30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1CC32-4C79-49A7-82C1-80E2CA3DFBC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13907-9FD3-40BA-BADE-0AF0424D6F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3F5B8-10BD-4295-A18B-75C00E0A854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5BAD3-EC20-4A88-893A-034C13F99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E406D-DE2B-4EEE-9E9B-82BC885B8B1E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B88DE-4854-4157-8C62-20CC96E78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D943B-E526-4D06-828B-CE0A40DA9EC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A2437-C1CF-4484-AAA2-5AACAB4C7E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5CC8C-495B-4076-8CC3-4E730983100F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DEBDE-2EE9-43AA-8543-41DF2FF2B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C872-8B88-4B7C-AB9A-8D8D9C2D73F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55250-1E46-4CDD-A05D-B4F17DDA99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DF611-C93E-4B93-A2A9-E27DBDDD328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494D-622E-49BD-983E-1B8BB4AA36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787BD-8AC3-402E-AD86-208F32DD334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FE3B-385D-4136-BE0A-6AD6BA18F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C7842-AD3A-4EC3-9F67-8BBF0EAD540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898DC-6A0E-4B2F-A10B-4EE254E86B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5DD9D-BE70-497B-9D56-3CB8FBAF9A8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5FD9-439A-4E54-B9CC-A59E6F288D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41420-CBA2-41FD-A439-469F33057C7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42C5E-E689-4F54-9BCB-80D8AC6478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395D6-C648-48AE-B107-B52929F76E1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4C82F-0B96-478A-A762-AA19E4913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B9783-1869-4067-B891-5352832D9AA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30163-6AD0-438D-9279-FCA620CBD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B403-D9C8-4EC8-B526-01C2CF1C21B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0B3E4-067B-49EC-AC00-B3BE22A05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CCD38-3D25-45AF-8EEC-EAD305C0450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25132-8736-46A9-9D2D-C534C8A57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B48F5-95FF-4977-ADAB-CE788521DB5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C970B-57EC-4675-BD4F-A94D402A97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163C9-F920-4541-BB3C-73B5FE396FC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66D41-D212-4F1B-8762-528ED70F2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2FC96-E0A4-4708-AE39-5D570B56358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2A421-86CA-4686-ADFE-E2DA3FE5A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3A1D6-411D-4A07-974E-0CCBFCC863DE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C9087-F868-436D-B5D5-50FF7777E1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57562-2389-4C6D-A708-DAE663F6CED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AE19-88F7-451B-B123-ADF1B0461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5F9FE-D795-4F11-BDB3-FB69330B1D0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8C3F0-811E-47D4-9CE7-A391FB207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C43B7-FC9F-47F4-8519-ECDD5DD6F2B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EE73A-D0BC-417D-A015-38AB4A406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6D5F0-DED4-481D-A812-B33812536F8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C5282-A036-4D5C-B795-5E7035653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BD2F4-6863-4019-932C-BD12424A473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3D3BC-D9E4-4A33-8829-CFEAE6D7C6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5062B-C903-40D8-BA8B-C7327E9E2A7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76865-529B-4474-BB6A-5E9FE0DD4B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19537-4032-49C3-BD10-F246BB59957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E9A2C-25D6-4566-BC3E-69C817A383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8C993-E610-4AA1-8537-56219AC0769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B1B1B-55B6-4EB7-9763-A49177855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3A95B-893B-4E43-A9A4-EA93E51354D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48EBD-CCB2-43C0-B294-E6B7E0DC6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C82FE-BDC5-4FCB-A111-5A1E1E905DF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95F97-4C97-4515-8E80-1D49BD889C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D42A0-73D0-4DAE-B1FB-BDE0843087D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9421-EEA4-4E21-B40E-554C7D243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6CF0F-9726-4DD8-BBB1-D91983CE277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78F43-407E-434F-A63F-AD800B89A2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09D27-E355-4237-9355-252180CE4F4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91C38-B3FA-4D86-8649-A498CDE7A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14FC5-60CA-442A-BC95-5E4FDFC2909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241B-0269-4D6C-BCB2-EE466B92A9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F33D-F47A-44B6-BD47-60A3C3EB9BF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D5961-5888-4729-BE1C-0D3A9B209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485EF-F485-4E8F-88AE-694BF1A77E5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2421E-DF50-41D5-918F-0B1F4B07C9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24980-3C24-45AB-8910-19CDC9095F9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F282E-484C-4ACE-BE6C-4FD9C1312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9E8D-3C82-47DA-BDF5-35A9B99932C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58515-AC76-4879-B04A-14E7B12CB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5EBFB-ADC3-4624-BE5B-75555846477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8C31D-5911-454E-BC59-A3E3E65072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20DFC-F7D7-4473-9D19-A446D248E0C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70235-78B3-439B-8EC0-54E01F69FF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D654B-D2CF-4050-801B-CF87DEA66FC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9C878-A783-40E6-84E4-6EA1A6E44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FC49E-58D5-4736-A143-8A4978925F1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BD317-900F-43C8-AFE6-44A72C960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0C90E-4B4A-42EE-904E-AAAAE10380C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51C82-FD2C-4921-87E1-320D600FF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23B97-14E4-4ED5-93CC-0E802414111E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EEFEE-A145-4774-85BB-94E483D14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CE0B3-1E0C-4C85-8157-80BD46DEB9A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77631-DD8C-4BAD-BE0E-D9647F0F5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E98BD-2D63-4D73-B555-8EEE68649B8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34EC6-CCF4-4B4E-82DD-7595D9147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6626B-B873-4F16-B0AF-AB62657350B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A9321-B162-4E88-990D-7D32B9282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E046-2302-40FC-8952-1D8B2445D32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BB954-2A51-484C-B078-22BB376DF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BC6C2-FD85-4704-9045-F8589E2AEFDF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02C0-505A-415A-A78D-ABFA7B960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64B0-E225-461D-B87B-2FE575270D4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801BB-59F1-4B56-9BFF-C8D9E2A7D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CD757-88D6-4F3E-8241-BDD6E59F835E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5086C-E7F2-4DEC-8EC5-67C051E35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83A9D-F0B6-45CD-AD69-7C91F99CE6B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994D9-01E3-4E44-ACF4-D53E9F82E0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02668-936C-45D9-A760-A50B7E199F4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73CC1-156B-4782-A147-9BC43B1CE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F6C07DD-92DC-47A2-A31A-7908E0F372C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62850DD-BFF0-4730-8D54-833C5FF87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C5C5A-CBC7-4C40-9628-A8A3D9A983FF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8D4BD-18EE-4358-9D71-DBB76534F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2D99F-C416-4E3A-A90A-6DEC5B0B339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4975F-2D32-4352-9923-28BBF25353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F8606-993D-45C0-A99A-B0FF01F1FF7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2AC5-82E5-4208-A350-2859828483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CB610-2BFF-4095-8BF0-477AE3FA3A0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A8337-F76D-4DF5-AA8D-9246514491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EF52D-1D28-42DC-B62F-5BF4A42B53E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4E4B1-174C-4EAB-A310-4EC488ABC1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C5214-9DDF-485F-83CF-54D1DE3B2D4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4B573-F7AF-439B-9EDA-054622FA1A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4A885-0C1A-4CB3-82E3-B9227BE254E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9278D-5498-4D6F-83A3-6372CDAD1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FE280-1040-436C-ADDF-2B9C3BDA678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3E8C-9F4F-4823-B6CF-C3404E302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951E1-FFBC-4195-B79D-D33C1F1EA11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57F82-644C-46C1-B580-B8C3237AC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267EB-BC11-430A-9C0D-A886062B228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2CF52-9711-4452-9447-5DC88BD1C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E5C1BE1-B21E-4D9B-AC37-B43302E1F9E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0F57B3D-20FF-45B1-83F7-C8A97743E1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77E41-87CB-45FD-8183-1217E281A35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76A32-84B4-4700-9731-04C06CC432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C3277-FDF4-43A0-8377-5A65BC39758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EC26-AEF7-458D-83A9-E54213987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3C9A2-C05A-4B55-939E-211688DD760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6D585-D957-45CC-AA1F-C95E8B8D6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7E1C2-FB8D-4A65-A303-8806E8CFAFC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5A640-8092-428B-96AE-D75AFF763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4C59E-831D-4682-A9F6-DA234BB0100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11BC0-51F0-446D-A750-5708C66BA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44057-1C14-4D91-905D-C1C32E270FB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5D4BE-AB64-45E3-8C40-EF9C24285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9E6EA-EDD1-4EDB-B1B5-A3D9168546BF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E605D-1EDF-4525-819A-ED0B7C68D2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FD582-B9EC-40A3-89DE-9A25BCF2890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411FB-ABC0-4B87-8B86-BBF6EE2EA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1F72-A55E-4A71-98E2-247E15F8E72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F33ED-8620-43D8-AB3D-4B603A8ED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EDC06-8478-4083-8213-056B24E4ACA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0800D-C6CA-4A11-9BC4-29AAF36611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0ED530A-E3E4-4A71-B4F5-7E2C21FBDCB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998E4EE-00DC-4DE9-BEA9-3AFF83146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1FD4-EEE9-452E-9324-EBFEFABCB07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A661E-97E3-4746-9E3C-3E01DD9F1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4956-76C6-4B44-B30F-76A71FCA600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4C680-4EBC-498C-88AD-8AB9F2F066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0B339-D40B-4E39-B1EC-D48B00C579D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B650-E59A-45CC-84F9-3076F9B57F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11294-4574-4E53-AA5D-E53A09D4204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A22C7-5944-4559-A396-3772767E58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48C49-27A9-4793-B378-6AF6FEFDD5C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F1C5A-0EEB-4C85-89DA-5115D7B8D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B8B62-3A03-4553-8531-26ACE29D5C3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AD19F-F75C-45B0-BDA1-365DFC7B6A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AE07088-0E07-4AC7-8510-9819230B3BEF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DBE942F-A79D-4BAE-8AAA-F05B245E1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0994F3B-9476-40F6-A0E8-E5B600D33F3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C51817-0AB2-4EB0-8527-E9B477743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F625B47-9426-40B6-A163-D7C76F71147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D26DF88-E831-4C46-9CCA-812C68F08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1B61D45-ED10-44EF-A32E-593597DCBB3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35792EF-3CCB-4E3C-B68C-017E770CAF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DD68A34-F3A9-46BA-9D23-A61375B8215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2AE5BA9-F321-4C6E-94CD-493E457FA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8139599-FBAB-4FF4-9582-8920ECF48A2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5CA7020-2ACF-4781-821D-C0D3F2F7D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3FEF248-E77C-4867-804E-70897255693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6A00368-67A4-4776-9926-CE1C94035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CF308B0-CE7A-40B9-A0A1-C32F835D6C6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625668A-79D8-431E-A613-0A100476E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9B92BEB-C4AE-404D-BBF4-0EAB895FA95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C1DEDAB-866E-4027-9A78-75AFD05241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D0BD9DD-160D-43F3-A5B0-340B9D7797E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0949266-B1EB-4B57-9B70-32704B8AB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EABC777-6615-49CC-9012-0B88017E9CE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B565D39-BD80-4D02-AA64-5313ED7F6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D0E70AE-10C1-4E7F-86D0-AC4EE1C93D2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8E741F4-D812-4A75-812F-36F93B111B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A707D-1D04-459A-A2C9-DA026E52E5D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F7014-4BF5-4FDE-9155-A40893779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E1B52-CCC1-4674-9D05-D38C7D22F71F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B66E1-AA09-4305-9423-C81C0921B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79B3C-2D61-42CC-B866-3E4899E96C9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61801-A56F-4A28-8FAF-DD87DB77C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C1CFDAD-7FEB-4D47-9DC6-9C421754990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E4B8680-1778-4E40-9FB0-05393C272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2A06B-F984-40F7-AC67-CBE8C9FDB25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A6FE5-957A-424B-9FE4-65D1C88E5E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5E541-0EE6-425B-BF8E-466628C6E4E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2DC41-CF9D-441A-864C-56845B5BC9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EAB6F-3E59-4D0B-8FA7-C4978BF89E6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42D93-B1DE-4A3D-9F3A-06CC6DDCD0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14F53-0F70-4CEE-A504-BB9E1A45D56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D9C11-4444-4943-89DD-3084299AA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58AD2-5CA6-42F7-8E92-0B0DA7ED3BF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A2BDB-2929-41DA-B5EA-99BBE2FB6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5ADF-5B8D-45C9-9F98-B1ED87700DF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86C1-D28C-4F99-8B7E-8C98F434AD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9F5A1-EBF4-49B4-B541-2935DB4E440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1F03-EF45-477A-ADD4-9594852E9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BA2DA-80FA-4B3E-8542-17DA9157EDF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E3031-FA8B-478D-8F1A-88681C330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C85E9-8D91-48F6-B744-C57FC9C0DF9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903B8-6F1B-4A67-AF8B-C3D5EBEF8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A079D-0C01-4B8C-BC3C-04DC97F712B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E377F-8C5A-4D65-AD0F-1C5CA27CD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75EDF66-8C3E-4815-BA7B-5DA599211A9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F6C5DAA-544F-4956-8C90-24697A375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E5794-30F5-4990-850D-5F3D54F518DE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C9566-C137-41E4-B74D-3E65AC277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9036D-E198-4507-B543-F7B077AA4D9E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B858F-931A-4A48-836D-4C8F20C29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FF15C-57A8-41CC-9745-6492B01FD3D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DED4-592B-45EC-B2E5-CACDDDB4B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71A-CE69-43FE-AE1A-0AF6F1AB28F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3E063-21C6-41D5-A950-3154A8E1FE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1432C-896A-408D-B729-3C13658F1082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34AAC-3E5A-4324-80EF-C9F69A5DF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E890B-A00F-4442-93A3-281A3E858FC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91F3B-E1D1-4DA5-934C-B5B0509AC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D26D6-F442-4206-8E36-0578F11335D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12C6D-B8A1-45D6-BA09-E62B8F942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20737-C42D-4BC5-BABE-97E5B0CE6F8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39B13-3C19-44F0-BA0E-4E0A1F621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351A-2A65-4929-9DD7-03E8E0C68BB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B1F54-D59E-44E8-AEDF-1777B8B86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24ABD-5A0A-431B-A5D8-B88787D5FF0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0DC2B-3A43-4518-A5CF-8CAE2E7861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6DFF8E1-F6FE-400D-AA4E-46D8ACB4402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992AB6-C95D-41FB-A2D2-FD9875B85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83FCD-8D18-4ADB-88F1-E48A0D58679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DC320-203A-4548-A1B8-0DC888AD20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0315E-91F2-4F3D-8966-F4C8FB62488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D2AA9-F0C0-4CF0-9C1B-D6EBB1617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7299C-6358-46C1-9079-A74B4948971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8454E-A8FF-4EE9-B538-EB96917CD7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394D6-E6C8-41A6-919E-9FC07E18AA27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0C28D-DA41-442C-BA07-4ECF79CB3B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8624A-45FA-44E6-9BDE-AF1A0F01255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2BD59-4317-4A0E-802F-2841EB53BD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1165F-64BA-489A-B6D5-DB6DFB4D6D5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160C2-8164-472D-9FD9-97785317C6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2ACE5-D904-446D-AE98-BEA2D51B506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D7D89-774C-4238-954A-CA72CDB81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6DBEE-36C8-49D8-B4F9-76E39E12A86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82163-F764-41FB-8E39-DFF404F35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E8F98-48BD-48FD-A8E2-7F91AFB3ED9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09CB6-23D9-4666-842A-1D30DFCE3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5E6EE-4FDA-4050-B9D6-901C0E6B888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49222-5348-4A01-BEAA-820F00CEA5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385553-A722-4180-BDFF-6570805B069F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9CBD9B-EFAB-4B23-ADAE-A7795B372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16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5A2A97-A738-4244-BDF9-85E7D7C9496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FE7560-FC1B-40D2-9C20-2D7C10ABE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390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A46285-8BAD-414E-981B-7013A5746448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807FCC-D9D6-4E12-BF99-3B52A5AD7A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6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6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40C957-C039-4221-903E-E8B3B140338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CE8888-1484-4D05-8C23-11FA9F37D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36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154" r:id="rId12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950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609D33-9F62-47A9-89C9-5DBD81C3D155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39C144-F569-4621-ABBB-518B1177A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17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AA80F6-4095-438E-93B2-20799FEEF23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17D2E9-6194-4825-9EE1-5C779BF20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408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08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31A64A-FDF5-4218-B6B5-A68F4A56E32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14F778-7784-4F9E-8A57-71F47BB8B1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74089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288" r:id="rId9"/>
    <p:sldLayoutId id="2147484185" r:id="rId10"/>
    <p:sldLayoutId id="21474841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63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64C3E6-647D-40B5-9AF6-DF1D3BED0169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FE2E71-3435-4ECB-AD90-60692EDBE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8660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98661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7C4732-9B5E-4CCC-B51F-A2EF23C984C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98D21F-1FFC-4A05-868A-1798DFFA58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98665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09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6E6A8B-06A7-4777-8583-2B47FF70B78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0C183B-FF82-46F0-B2F5-FB03F2E09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2323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A16A27-9F33-4CA7-B5DB-17E8D3C6730A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A1685E-63CF-448A-93DA-5C61DFD23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906EBA-8BAC-4130-A3CC-95DDA2F1047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41A060-4767-451A-ABF5-5BDBE47F3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3552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3552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93C8DD-12C5-4750-AB5D-B73BCDD707AB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798ABC-4A5D-41B3-818B-5E91E8D3B1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35529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300" r:id="rId9"/>
    <p:sldLayoutId id="2147484228" r:id="rId10"/>
    <p:sldLayoutId id="214748422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4781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3432B0-57B8-4376-B01D-B6477E955303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0E962-0B2B-46FA-A7CD-27FC167F8F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0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B9FB28-BAB0-408E-B5C1-85582EEFEBDC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FA1CF0-D793-4E75-9C9C-F0E6852AA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560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560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4B1C93-1176-4A29-91DC-955F56E9D3CD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7DED74-17FF-41A2-81FE-973F2004D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5609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263" r:id="rId9"/>
    <p:sldLayoutId id="2147484077" r:id="rId10"/>
    <p:sldLayoutId id="21474840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5F94A0-35A8-4812-A715-8BA196EE3484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F0EC1F-D626-45AE-AECA-6D3E5534C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0180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0181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160D51-044A-48BF-A8F8-2B6408B23891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977B7E-2C41-46CC-A9B4-EBBD86E9C4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50185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264" r:id="rId9"/>
    <p:sldLayoutId id="2147484098" r:id="rId10"/>
    <p:sldLayoutId id="21474840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246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246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625C2A-B270-487A-ABA8-EA18259FAE8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174CED-9978-4D65-9AC7-CF4ED4170B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6247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475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382A77-359F-44A0-9487-8EF96B73FC6E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AB0B0C-3DF7-4E63-8B04-080D040AF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70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5C4759-9FF5-4094-824F-2BABED2C07D0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95E328-1FF8-4972-AA1D-AA0061CDA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9332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93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708FED-8640-4F48-9AA6-123E4268DFA6}" type="datetimeFigureOut">
              <a:rPr lang="ru-RU"/>
              <a:pPr>
                <a:defRPr/>
              </a:pPr>
              <a:t>18.12.2022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0E7678-06E5-4DDD-93F3-BC9FD0588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99337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276" r:id="rId9"/>
    <p:sldLayoutId id="2147484130" r:id="rId10"/>
    <p:sldLayoutId id="21474841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9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9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71.jpeg"/><Relationship Id="rId5" Type="http://schemas.openxmlformats.org/officeDocument/2006/relationships/image" Target="../media/image9.pn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78.gif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Рисунок 1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25" y="5286375"/>
            <a:ext cx="1042988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3" name="Рисунок 4" descr="47e42235021b.png"/>
          <p:cNvPicPr>
            <a:picLocks noChangeAspect="1"/>
          </p:cNvPicPr>
          <p:nvPr/>
        </p:nvPicPr>
        <p:blipFill>
          <a:blip r:embed="rId4">
            <a:lum bright="-8000"/>
          </a:blip>
          <a:srcRect/>
          <a:stretch>
            <a:fillRect/>
          </a:stretch>
        </p:blipFill>
        <p:spPr bwMode="auto">
          <a:xfrm>
            <a:off x="7164388" y="549275"/>
            <a:ext cx="18034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4" name="Рисунок 5" descr="ec4cae9524af.png"/>
          <p:cNvPicPr>
            <a:picLocks noChangeAspect="1"/>
          </p:cNvPicPr>
          <p:nvPr/>
        </p:nvPicPr>
        <p:blipFill>
          <a:blip r:embed="rId5">
            <a:lum contrast="-10000"/>
          </a:blip>
          <a:srcRect/>
          <a:stretch>
            <a:fillRect/>
          </a:stretch>
        </p:blipFill>
        <p:spPr bwMode="auto">
          <a:xfrm>
            <a:off x="179388" y="692150"/>
            <a:ext cx="121761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07307" y="2492896"/>
            <a:ext cx="707231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  <a:cs typeface="Times New Roman" pitchFamily="18" charset="0"/>
              </a:rPr>
              <a:t>Проект</a:t>
            </a:r>
            <a:endParaRPr lang="ru-RU" sz="2400" b="1" i="1" dirty="0">
              <a:solidFill>
                <a:srgbClr val="FF0000"/>
              </a:solidFill>
              <a:latin typeface="Constantia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solidFill>
                <a:srgbClr val="FF0000"/>
              </a:solidFill>
              <a:latin typeface="Constantia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Constantia" pitchFamily="18" charset="0"/>
                <a:cs typeface="Times New Roman" pitchFamily="18" charset="0"/>
              </a:rPr>
              <a:t>«УДИВИТЕЛЬНЫЙ МИР ЧАСОВ»</a:t>
            </a:r>
          </a:p>
          <a:p>
            <a:endParaRPr lang="ru-RU" sz="2800" b="1" i="1" dirty="0">
              <a:solidFill>
                <a:srgbClr val="FF0000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1" y="4550129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Автор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Воспитатель </a:t>
            </a:r>
            <a:r>
              <a:rPr lang="ru-RU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Работнова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Е.В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72391" name="Picture 2" descr="http://cs8.pikabu.ru/images/big_size_comm/2016-04_6/146194240814243962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457993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92" name="Picture 10" descr="253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950" y="4292600"/>
            <a:ext cx="10001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35150" y="476250"/>
            <a:ext cx="5905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Режим дня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981075"/>
            <a:ext cx="3378200" cy="2700338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981075"/>
            <a:ext cx="3454400" cy="2700338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860800"/>
            <a:ext cx="3598862" cy="2700338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3860800"/>
            <a:ext cx="3527425" cy="2713038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95513" y="476250"/>
            <a:ext cx="5400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</a:rPr>
              <a:t>Интерактивная</a:t>
            </a:r>
            <a:r>
              <a:rPr lang="ru-RU" b="1">
                <a:solidFill>
                  <a:srgbClr val="C00000"/>
                </a:solidFill>
                <a:latin typeface="Constantia" pitchFamily="18" charset="0"/>
              </a:rPr>
              <a:t> экскурсия на часовой завод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2997200"/>
            <a:ext cx="4319587" cy="3240088"/>
          </a:xfrm>
          <a:prstGeom prst="rect">
            <a:avLst/>
          </a:prstGeom>
          <a:noFill/>
          <a:ln w="31750" cmpd="sng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125538"/>
            <a:ext cx="4319588" cy="3240087"/>
          </a:xfrm>
          <a:prstGeom prst="rect">
            <a:avLst/>
          </a:prstGeom>
          <a:noFill/>
          <a:ln w="31750" cmpd="sng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84674" name="Рисунок 2" descr="b030f073dd7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8350" y="5876925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63713" y="333375"/>
            <a:ext cx="540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Беседа «Кремлевские куранты»</a:t>
            </a:r>
          </a:p>
        </p:txBody>
      </p:sp>
      <p:pic>
        <p:nvPicPr>
          <p:cNvPr id="5" name="Picture 2" descr="D:\фото\168CANON\IMG_68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836613"/>
            <a:ext cx="3838575" cy="2879725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836613"/>
            <a:ext cx="3840163" cy="2879725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75" y="3857625"/>
            <a:ext cx="3840163" cy="2879725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908050"/>
            <a:ext cx="3792538" cy="2700338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944563"/>
            <a:ext cx="3598862" cy="2700337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3789363"/>
            <a:ext cx="3600450" cy="2700337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388" y="260350"/>
            <a:ext cx="8785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nstantia" pitchFamily="18" charset="0"/>
              </a:rPr>
              <a:t>Знакомство с</a:t>
            </a:r>
            <a:r>
              <a:rPr lang="ru-RU" b="1"/>
              <a:t>о сказочными </a:t>
            </a:r>
            <a:r>
              <a:rPr lang="ru-RU" b="1">
                <a:latin typeface="Constantia" pitchFamily="18" charset="0"/>
              </a:rPr>
              <a:t> часами на театре кукол имени С</a:t>
            </a:r>
            <a:r>
              <a:rPr lang="ru-RU" b="1"/>
              <a:t>.</a:t>
            </a:r>
            <a:r>
              <a:rPr lang="ru-RU" b="1">
                <a:latin typeface="Constantia" pitchFamily="18" charset="0"/>
              </a:rPr>
              <a:t> Образцова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620713"/>
            <a:ext cx="4319587" cy="3240087"/>
          </a:xfrm>
          <a:prstGeom prst="rect">
            <a:avLst/>
          </a:prstGeom>
          <a:noFill/>
          <a:ln w="317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213100"/>
            <a:ext cx="4321175" cy="3240088"/>
          </a:xfrm>
          <a:prstGeom prst="rect">
            <a:avLst/>
          </a:prstGeom>
          <a:noFill/>
          <a:ln w="317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76825" y="1403350"/>
            <a:ext cx="359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7030A0"/>
                </a:solidFill>
                <a:latin typeface="Constantia" pitchFamily="18" charset="0"/>
              </a:rPr>
              <a:t>Делаем цветочные часы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9388" y="692150"/>
            <a:ext cx="439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  <a:latin typeface="Constantia" pitchFamily="18" charset="0"/>
              </a:rPr>
              <a:t>Чтение художественной литературы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196975"/>
            <a:ext cx="4319587" cy="3240088"/>
          </a:xfrm>
          <a:prstGeom prst="rect">
            <a:avLst/>
          </a:prstGeom>
          <a:noFill/>
          <a:ln w="31750" cmpd="sng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997200"/>
            <a:ext cx="4321175" cy="3240088"/>
          </a:xfrm>
          <a:prstGeom prst="rect">
            <a:avLst/>
          </a:prstGeom>
          <a:noFill/>
          <a:ln w="317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572000" y="21336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  <a:latin typeface="Constantia" pitchFamily="18" charset="0"/>
              </a:rPr>
              <a:t>Просмотр  спектакля «Волшебные часы»</a:t>
            </a: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2275" y="549275"/>
            <a:ext cx="6264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Х</a:t>
            </a:r>
            <a:r>
              <a:rPr lang="ru-RU" b="1">
                <a:solidFill>
                  <a:srgbClr val="002060"/>
                </a:solidFill>
                <a:latin typeface="Constantia" pitchFamily="18" charset="0"/>
              </a:rPr>
              <a:t>удожественно</a:t>
            </a:r>
            <a:r>
              <a:rPr lang="ru-RU" b="1">
                <a:solidFill>
                  <a:srgbClr val="002060"/>
                </a:solidFill>
              </a:rPr>
              <a:t>е</a:t>
            </a:r>
            <a:r>
              <a:rPr lang="ru-RU" b="1">
                <a:solidFill>
                  <a:srgbClr val="002060"/>
                </a:solidFill>
                <a:latin typeface="Constantia" pitchFamily="18" charset="0"/>
              </a:rPr>
              <a:t>  творчес</a:t>
            </a:r>
            <a:r>
              <a:rPr lang="ru-RU" b="1">
                <a:latin typeface="Constantia" pitchFamily="18" charset="0"/>
              </a:rPr>
              <a:t>тв</a:t>
            </a:r>
            <a:r>
              <a:rPr lang="ru-RU" b="1"/>
              <a:t>о</a:t>
            </a:r>
            <a:endParaRPr lang="ru-RU" b="1">
              <a:latin typeface="Constant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052513"/>
            <a:ext cx="3600450" cy="2700337"/>
          </a:xfrm>
          <a:prstGeom prst="rect">
            <a:avLst/>
          </a:prstGeom>
          <a:noFill/>
          <a:ln w="31750" cmpd="sng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1052513"/>
            <a:ext cx="3600450" cy="2700337"/>
          </a:xfrm>
          <a:prstGeom prst="rect">
            <a:avLst/>
          </a:prstGeom>
          <a:noFill/>
          <a:ln w="31750" cmpd="sng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3897313"/>
            <a:ext cx="3600450" cy="2700337"/>
          </a:xfrm>
          <a:prstGeom prst="rect">
            <a:avLst/>
          </a:prstGeom>
          <a:noFill/>
          <a:ln w="31750" cmpd="sng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3871913"/>
            <a:ext cx="3595687" cy="2700337"/>
          </a:xfrm>
          <a:prstGeom prst="rect">
            <a:avLst/>
          </a:prstGeom>
          <a:noFill/>
          <a:ln w="31750" cmpd="sng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4149725"/>
            <a:ext cx="4300538" cy="25193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0275" y="1268413"/>
            <a:ext cx="4079875" cy="30607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1268413"/>
            <a:ext cx="4079875" cy="30607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63713" y="620713"/>
            <a:ext cx="5688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  <a:latin typeface="Constantia" pitchFamily="18" charset="0"/>
              </a:rPr>
              <a:t>Лепка «Веселый будильник»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95513" y="476250"/>
            <a:ext cx="48244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Constantia" pitchFamily="18" charset="0"/>
              </a:rPr>
              <a:t>Придумываем сказку «Часики»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125538"/>
            <a:ext cx="4319587" cy="3238500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213100"/>
            <a:ext cx="4319587" cy="3240088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79613" y="549275"/>
            <a:ext cx="5976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Готовим декорации для мультфильма «Часики»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125538"/>
            <a:ext cx="4319587" cy="3238500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213100"/>
            <a:ext cx="4319587" cy="3240088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55650" y="404813"/>
            <a:ext cx="8143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Constantia" pitchFamily="18" charset="0"/>
              </a:rPr>
              <a:t>Непосредственно-образовательная деятельность </a:t>
            </a:r>
          </a:p>
          <a:p>
            <a:pPr algn="ctr"/>
            <a:r>
              <a:rPr lang="ru-RU" b="1">
                <a:solidFill>
                  <a:srgbClr val="FF0000"/>
                </a:solidFill>
                <a:latin typeface="Constantia" pitchFamily="18" charset="0"/>
              </a:rPr>
              <a:t>«Путешествие в прошлое часов»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924175"/>
            <a:ext cx="4062412" cy="28797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484313"/>
            <a:ext cx="3840162" cy="2879725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375" y="1125538"/>
            <a:ext cx="3840163" cy="2879725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213100"/>
            <a:ext cx="3840162" cy="2879725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63713" y="611188"/>
            <a:ext cx="676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         </a:t>
            </a:r>
            <a:r>
              <a:rPr lang="ru-RU" sz="2000" b="1">
                <a:solidFill>
                  <a:srgbClr val="FF0000"/>
                </a:solidFill>
                <a:latin typeface="Constantia" pitchFamily="18" charset="0"/>
              </a:rPr>
              <a:t>Создаем и озвучиваем мультфильм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IMG_68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052513"/>
            <a:ext cx="2295525" cy="3060700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Picture 3" descr="E:\IMG_68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2708275"/>
            <a:ext cx="3360738" cy="2520950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052513"/>
            <a:ext cx="6192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Constantia" pitchFamily="18" charset="0"/>
              </a:rPr>
              <a:t>Работа с родителями.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3500438"/>
            <a:ext cx="2293937" cy="3060700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042988" y="5732463"/>
            <a:ext cx="3468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onstantia" pitchFamily="18" charset="0"/>
              </a:rPr>
              <a:t>Подготовка к конкурсу часов</a:t>
            </a:r>
            <a:endParaRPr lang="ru-RU">
              <a:latin typeface="Constantia" pitchFamily="18" charset="0"/>
            </a:endParaRPr>
          </a:p>
        </p:txBody>
      </p:sp>
      <p:pic>
        <p:nvPicPr>
          <p:cNvPr id="294914" name="Рисунок 2" descr="b030f073dd79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8350" y="5876925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143000"/>
            <a:ext cx="3359150" cy="2519363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5939" name="Рисунок 2" descr="b030f073dd79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51050" y="620713"/>
            <a:ext cx="525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«Часы своими руками»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5913" y="2428875"/>
            <a:ext cx="3359150" cy="2519363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75" y="4000500"/>
            <a:ext cx="3162300" cy="2519363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571625"/>
            <a:ext cx="3840163" cy="2879725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571625"/>
            <a:ext cx="3840162" cy="2879725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6964" name="Рисунок 2" descr="b030f073dd7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1050" y="620713"/>
            <a:ext cx="525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«Часы своими руками»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88" y="3000375"/>
            <a:ext cx="2809875" cy="3419475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4313" y="5429250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  <a:latin typeface="Constantia" pitchFamily="18" charset="0"/>
              </a:rPr>
              <a:t>         Наш музей часов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813" y="53975"/>
            <a:ext cx="5048250" cy="67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фото\168CANON\IMG_68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068638"/>
            <a:ext cx="4319587" cy="3240087"/>
          </a:xfrm>
          <a:prstGeom prst="rect">
            <a:avLst/>
          </a:prstGeom>
          <a:noFill/>
          <a:ln w="317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196975"/>
            <a:ext cx="4319587" cy="3240088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71750" y="571500"/>
            <a:ext cx="403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002060"/>
                </a:solidFill>
                <a:latin typeface="Constantia" pitchFamily="18" charset="0"/>
              </a:rPr>
              <a:t>Экскурсия в музее часов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IMG_68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125538"/>
            <a:ext cx="7143750" cy="5357812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6013" y="620713"/>
            <a:ext cx="720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Constantia" pitchFamily="18" charset="0"/>
              </a:rPr>
              <a:t>Снежная башня с часами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684213" y="944563"/>
            <a:ext cx="828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Интеллектуальная викторина «Что?Где?Когда?»</a:t>
            </a:r>
            <a:r>
              <a:rPr lang="ru-RU" sz="2000" i="1">
                <a:solidFill>
                  <a:srgbClr val="FF0000"/>
                </a:solidFill>
              </a:rPr>
              <a:t>. </a:t>
            </a:r>
            <a:r>
              <a:rPr lang="ru-RU" sz="200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01061" name="Picture 5" descr="IMG_7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916113"/>
            <a:ext cx="4392613" cy="2468562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1063" name="Picture 7" descr="IMG_7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1175" y="3787775"/>
            <a:ext cx="4354513" cy="2449513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" name="Picture 9" descr="09e894e910f48d94ac6321246d99f74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1628775"/>
            <a:ext cx="10953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1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084" name="Picture 4" descr="IMG_69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836613"/>
            <a:ext cx="8785225" cy="4941887"/>
          </a:xfrm>
          <a:prstGeom prst="rect">
            <a:avLst/>
          </a:prstGeom>
          <a:noFill/>
          <a:ln w="31750">
            <a:solidFill>
              <a:srgbClr val="00008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908050"/>
            <a:ext cx="7632700" cy="5724525"/>
          </a:xfrm>
          <a:prstGeom prst="rect">
            <a:avLst/>
          </a:prstGeom>
          <a:noFill/>
          <a:ln w="317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" name="Рисунок 2" descr="b030f073dd79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403350" y="404813"/>
            <a:ext cx="6624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</a:rPr>
              <a:t>Чаепитие в группе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6375" y="549275"/>
            <a:ext cx="69294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B5395"/>
                </a:solidFill>
              </a:rPr>
              <a:t>НОД</a:t>
            </a:r>
            <a:r>
              <a:rPr lang="ru-RU" b="1">
                <a:solidFill>
                  <a:srgbClr val="0B5395"/>
                </a:solidFill>
                <a:latin typeface="Constantia" pitchFamily="18" charset="0"/>
              </a:rPr>
              <a:t> по математическому и сенсорному развитию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052513"/>
            <a:ext cx="3598862" cy="270033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1052513"/>
            <a:ext cx="3598862" cy="270033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3933825"/>
            <a:ext cx="3598862" cy="270033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3933825"/>
            <a:ext cx="3600450" cy="270033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12875"/>
            <a:ext cx="4319587" cy="3240088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708275"/>
            <a:ext cx="4319587" cy="3240088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16238" y="765175"/>
            <a:ext cx="3743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     </a:t>
            </a:r>
            <a:r>
              <a:rPr lang="ru-RU" b="1" i="1">
                <a:solidFill>
                  <a:srgbClr val="FF0000"/>
                </a:solidFill>
                <a:latin typeface="Constantia" pitchFamily="18" charset="0"/>
              </a:rPr>
              <a:t>Дидактические игры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3789363"/>
            <a:ext cx="3359150" cy="2519362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836613"/>
            <a:ext cx="3432175" cy="252095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3789363"/>
            <a:ext cx="3382962" cy="247015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78534" name="TextBox 6"/>
          <p:cNvSpPr txBox="1">
            <a:spLocks noChangeArrowheads="1"/>
          </p:cNvSpPr>
          <p:nvPr/>
        </p:nvSpPr>
        <p:spPr bwMode="auto">
          <a:xfrm>
            <a:off x="1835150" y="333375"/>
            <a:ext cx="5545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68538" y="260350"/>
            <a:ext cx="511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Constantia" pitchFamily="18" charset="0"/>
              </a:rPr>
              <a:t>Дидактические игры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42988" y="6381750"/>
            <a:ext cx="25923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latin typeface="Constantia" pitchFamily="18" charset="0"/>
              </a:rPr>
              <a:t>Логический квадрат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14938" y="3429000"/>
            <a:ext cx="3095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latin typeface="Constantia" pitchFamily="18" charset="0"/>
              </a:rPr>
              <a:t>Собери картинку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19700" y="6381750"/>
            <a:ext cx="3024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latin typeface="Constantia" pitchFamily="18" charset="0"/>
              </a:rPr>
              <a:t>Исправь ошибки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313" y="836613"/>
            <a:ext cx="3394075" cy="2519362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2938" y="3357563"/>
            <a:ext cx="3095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latin typeface="Constantia" pitchFamily="18" charset="0"/>
              </a:rPr>
              <a:t>Найди пару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35150" y="476250"/>
            <a:ext cx="6408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Constantia" pitchFamily="18" charset="0"/>
              </a:rPr>
              <a:t>Дидактическая игра «Путешествие в страну времени»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908050"/>
            <a:ext cx="3840162" cy="2881313"/>
          </a:xfrm>
          <a:prstGeom prst="rect">
            <a:avLst/>
          </a:prstGeom>
          <a:noFill/>
          <a:ln w="317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5" y="908050"/>
            <a:ext cx="3840163" cy="2881313"/>
          </a:xfrm>
          <a:prstGeom prst="rect">
            <a:avLst/>
          </a:prstGeom>
          <a:noFill/>
          <a:ln w="317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7313" y="3789363"/>
            <a:ext cx="3840162" cy="2879725"/>
          </a:xfrm>
          <a:prstGeom prst="rect">
            <a:avLst/>
          </a:prstGeom>
          <a:noFill/>
          <a:ln w="3175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125538"/>
            <a:ext cx="7199312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8175" y="611188"/>
            <a:ext cx="5543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Constantia" pitchFamily="18" charset="0"/>
              </a:rPr>
              <a:t>Солнечные часы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24075" y="549275"/>
            <a:ext cx="5327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Constantia" pitchFamily="18" charset="0"/>
              </a:rPr>
              <a:t>Экспериментирование  (Водяные часы)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052513"/>
            <a:ext cx="3359150" cy="252095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1052513"/>
            <a:ext cx="3360737" cy="252095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2650" y="3860800"/>
            <a:ext cx="3359150" cy="252095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3860800"/>
            <a:ext cx="3360737" cy="252095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Рисунок 2" descr="b030f073dd7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872163"/>
            <a:ext cx="7556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47813" y="476250"/>
            <a:ext cx="66246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Интегрированное занятие  «Береги минутку»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563" y="3933825"/>
            <a:ext cx="3810000" cy="2698750"/>
          </a:xfrm>
          <a:prstGeom prst="rect">
            <a:avLst/>
          </a:prstGeom>
          <a:noFill/>
          <a:ln w="31750" cmpd="sng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981075"/>
            <a:ext cx="3813175" cy="2700338"/>
          </a:xfrm>
          <a:prstGeom prst="rect">
            <a:avLst/>
          </a:prstGeom>
          <a:noFill/>
          <a:ln w="31750" cmpd="sng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1388" y="3933825"/>
            <a:ext cx="3781425" cy="2698750"/>
          </a:xfrm>
          <a:prstGeom prst="rect">
            <a:avLst/>
          </a:prstGeom>
          <a:noFill/>
          <a:ln w="31750" cmpd="sng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981075"/>
            <a:ext cx="3856037" cy="2700338"/>
          </a:xfrm>
          <a:prstGeom prst="rect">
            <a:avLst/>
          </a:prstGeom>
          <a:noFill/>
          <a:ln w="31750" cmpd="sng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Тема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Презентация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Тема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Тема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_Презентация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7_Тема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2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Презентация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Тема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896</TotalTime>
  <Words>158</Words>
  <Application>Microsoft Office PowerPoint</Application>
  <PresentationFormat>Экран (4:3)</PresentationFormat>
  <Paragraphs>39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22</vt:i4>
      </vt:variant>
      <vt:variant>
        <vt:lpstr>Заголовки слайдов</vt:lpstr>
      </vt:variant>
      <vt:variant>
        <vt:i4>29</vt:i4>
      </vt:variant>
    </vt:vector>
  </HeadingPairs>
  <TitlesOfParts>
    <vt:vector size="51" baseType="lpstr">
      <vt:lpstr>Тема1</vt:lpstr>
      <vt:lpstr>1_Тема Office</vt:lpstr>
      <vt:lpstr>1_Тема1</vt:lpstr>
      <vt:lpstr>2_Тема Office</vt:lpstr>
      <vt:lpstr>Тема2</vt:lpstr>
      <vt:lpstr>2_Тема1</vt:lpstr>
      <vt:lpstr>3_Тема Office</vt:lpstr>
      <vt:lpstr>1_Презентация4</vt:lpstr>
      <vt:lpstr>3_Тема1</vt:lpstr>
      <vt:lpstr>4_Тема Office</vt:lpstr>
      <vt:lpstr>5_Тема Office</vt:lpstr>
      <vt:lpstr>4_Тема1</vt:lpstr>
      <vt:lpstr>6_Тема Office</vt:lpstr>
      <vt:lpstr>2_Презентация4</vt:lpstr>
      <vt:lpstr>5_Тема1</vt:lpstr>
      <vt:lpstr>7_Тема Office</vt:lpstr>
      <vt:lpstr>6_Тема1</vt:lpstr>
      <vt:lpstr>8_Тема Office</vt:lpstr>
      <vt:lpstr>3_Презентация4</vt:lpstr>
      <vt:lpstr>7_Тема1</vt:lpstr>
      <vt:lpstr>9_Тема Office</vt:lpstr>
      <vt:lpstr>10_Тема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</dc:creator>
  <cp:lastModifiedBy>Игорь Работнов</cp:lastModifiedBy>
  <cp:revision>102</cp:revision>
  <dcterms:created xsi:type="dcterms:W3CDTF">2016-12-31T15:22:39Z</dcterms:created>
  <dcterms:modified xsi:type="dcterms:W3CDTF">2022-12-18T13:34:10Z</dcterms:modified>
</cp:coreProperties>
</file>