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7" r:id="rId3"/>
    <p:sldId id="288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0" r:id="rId16"/>
    <p:sldId id="282" r:id="rId17"/>
    <p:sldId id="283" r:id="rId18"/>
    <p:sldId id="284" r:id="rId19"/>
    <p:sldId id="285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2" autoAdjust="0"/>
    <p:restoredTop sz="96305" autoAdjust="0"/>
  </p:normalViewPr>
  <p:slideViewPr>
    <p:cSldViewPr>
      <p:cViewPr varScale="1">
        <p:scale>
          <a:sx n="81" d="100"/>
          <a:sy n="81" d="100"/>
        </p:scale>
        <p:origin x="-84" y="-5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157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C173B-377C-4FDB-BC96-F234E47B40B5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D5E4D18-0FF8-4396-BD01-6F45EBC082E4}">
      <dgm:prSet phldrT="[Текст]" custT="1"/>
      <dgm:spPr/>
      <dgm:t>
        <a:bodyPr/>
        <a:lstStyle/>
        <a:p>
          <a:r>
            <a:rPr lang="ru-RU" sz="2000" dirty="0" smtClean="0"/>
            <a:t>формирование основ гражданской идентичности: чувства сопричастности и гордости за свою Родину, уважения к истории и культуре народа;</a:t>
          </a:r>
          <a:endParaRPr lang="ru-RU" sz="2000" dirty="0"/>
        </a:p>
      </dgm:t>
    </dgm:pt>
    <dgm:pt modelId="{92C227C9-505F-487F-A37F-1DF18D3AB5D4}" type="parTrans" cxnId="{1DEF0599-0820-447E-A177-6E93408E7730}">
      <dgm:prSet/>
      <dgm:spPr/>
      <dgm:t>
        <a:bodyPr/>
        <a:lstStyle/>
        <a:p>
          <a:endParaRPr lang="ru-RU"/>
        </a:p>
      </dgm:t>
    </dgm:pt>
    <dgm:pt modelId="{AA214A5B-C279-4AE4-89BA-B22D0850AD78}" type="sibTrans" cxnId="{1DEF0599-0820-447E-A177-6E93408E7730}">
      <dgm:prSet/>
      <dgm:spPr/>
      <dgm:t>
        <a:bodyPr/>
        <a:lstStyle/>
        <a:p>
          <a:endParaRPr lang="ru-RU"/>
        </a:p>
      </dgm:t>
    </dgm:pt>
    <dgm:pt modelId="{DD253B79-A55F-4FB3-BA38-8D36CB98D999}">
      <dgm:prSet custT="1"/>
      <dgm:spPr/>
      <dgm:t>
        <a:bodyPr/>
        <a:lstStyle/>
        <a:p>
          <a:r>
            <a:rPr lang="ru-RU" sz="2000" dirty="0" smtClean="0"/>
            <a:t>воспитание в каждом ученике трудолюбия, уважения к правам и свободам человека, любви к окружающей природе, Родине, семье;</a:t>
          </a:r>
          <a:endParaRPr lang="ru-RU" sz="2000" dirty="0"/>
        </a:p>
      </dgm:t>
    </dgm:pt>
    <dgm:pt modelId="{80A9756E-F271-4193-8FF9-352919C72E3C}" type="parTrans" cxnId="{53F1A31E-8F2D-49E5-8E92-EDA9AA9DDE6F}">
      <dgm:prSet/>
      <dgm:spPr/>
      <dgm:t>
        <a:bodyPr/>
        <a:lstStyle/>
        <a:p>
          <a:endParaRPr lang="ru-RU"/>
        </a:p>
      </dgm:t>
    </dgm:pt>
    <dgm:pt modelId="{5B3F13FD-3817-4CC4-A400-B66FBAE3F8B0}" type="sibTrans" cxnId="{53F1A31E-8F2D-49E5-8E92-EDA9AA9DDE6F}">
      <dgm:prSet/>
      <dgm:spPr/>
      <dgm:t>
        <a:bodyPr/>
        <a:lstStyle/>
        <a:p>
          <a:endParaRPr lang="ru-RU"/>
        </a:p>
      </dgm:t>
    </dgm:pt>
    <dgm:pt modelId="{C4DE3E38-3B7E-4880-BD81-A3F9C2E6789E}">
      <dgm:prSet custT="1"/>
      <dgm:spPr/>
      <dgm:t>
        <a:bodyPr/>
        <a:lstStyle/>
        <a:p>
          <a:r>
            <a:rPr lang="ru-RU" sz="2000" dirty="0" smtClean="0"/>
            <a:t>воспитание нравственных качеств личности ребёнка;</a:t>
          </a:r>
          <a:endParaRPr lang="ru-RU" sz="2000" dirty="0"/>
        </a:p>
      </dgm:t>
    </dgm:pt>
    <dgm:pt modelId="{0104B9A1-4317-40F1-9699-48D4E9D63AEC}" type="parTrans" cxnId="{AED0A8AF-FFC3-48DE-9381-0E53B1C7E185}">
      <dgm:prSet/>
      <dgm:spPr/>
      <dgm:t>
        <a:bodyPr/>
        <a:lstStyle/>
        <a:p>
          <a:endParaRPr lang="ru-RU"/>
        </a:p>
      </dgm:t>
    </dgm:pt>
    <dgm:pt modelId="{7F65AD7E-AE10-4205-A799-10A7D3F35807}" type="sibTrans" cxnId="{AED0A8AF-FFC3-48DE-9381-0E53B1C7E185}">
      <dgm:prSet/>
      <dgm:spPr/>
      <dgm:t>
        <a:bodyPr/>
        <a:lstStyle/>
        <a:p>
          <a:endParaRPr lang="ru-RU"/>
        </a:p>
      </dgm:t>
    </dgm:pt>
    <dgm:pt modelId="{4EDCE260-B82E-49BF-A7C5-D26D9BFD5499}">
      <dgm:prSet custT="1"/>
      <dgm:spPr/>
      <dgm:t>
        <a:bodyPr/>
        <a:lstStyle/>
        <a:p>
          <a:r>
            <a:rPr lang="ru-RU" sz="1100" dirty="0" smtClean="0"/>
            <a:t> </a:t>
          </a:r>
          <a:r>
            <a:rPr lang="ru-RU" sz="2000" dirty="0" smtClean="0"/>
            <a:t>освоение ребёнком основных социальных ролей, моральных и этических норм;</a:t>
          </a:r>
          <a:endParaRPr lang="ru-RU" sz="2000" dirty="0"/>
        </a:p>
      </dgm:t>
    </dgm:pt>
    <dgm:pt modelId="{17F8318C-F325-496A-9E44-A079FE78E480}" type="parTrans" cxnId="{561F26A6-707A-4022-8C5C-862BA195CFD5}">
      <dgm:prSet/>
      <dgm:spPr/>
      <dgm:t>
        <a:bodyPr/>
        <a:lstStyle/>
        <a:p>
          <a:endParaRPr lang="ru-RU"/>
        </a:p>
      </dgm:t>
    </dgm:pt>
    <dgm:pt modelId="{B62E1192-8E2E-4135-A539-50CBBC48856C}" type="sibTrans" cxnId="{561F26A6-707A-4022-8C5C-862BA195CFD5}">
      <dgm:prSet/>
      <dgm:spPr/>
      <dgm:t>
        <a:bodyPr/>
        <a:lstStyle/>
        <a:p>
          <a:endParaRPr lang="ru-RU"/>
        </a:p>
      </dgm:t>
    </dgm:pt>
    <dgm:pt modelId="{D97B9D88-B871-4F75-B0D2-30DD67798AC4}">
      <dgm:prSet custT="1"/>
      <dgm:spPr/>
      <dgm:t>
        <a:bodyPr/>
        <a:lstStyle/>
        <a:p>
          <a:r>
            <a:rPr lang="ru-RU" sz="2000" dirty="0" smtClean="0"/>
            <a:t> приобщение детей к культурным традициям своего народа, общечеловеческим ценностям.</a:t>
          </a:r>
          <a:endParaRPr lang="ru-RU" sz="2000" dirty="0"/>
        </a:p>
      </dgm:t>
    </dgm:pt>
    <dgm:pt modelId="{A1832CBA-A7F0-4C69-8AB7-1B4D087078FB}" type="parTrans" cxnId="{36769FC1-39FC-4C70-A096-2227A877159B}">
      <dgm:prSet/>
      <dgm:spPr/>
      <dgm:t>
        <a:bodyPr/>
        <a:lstStyle/>
        <a:p>
          <a:endParaRPr lang="ru-RU"/>
        </a:p>
      </dgm:t>
    </dgm:pt>
    <dgm:pt modelId="{A41C2D5F-4A7E-45BE-9AEF-8A55422E5229}" type="sibTrans" cxnId="{36769FC1-39FC-4C70-A096-2227A877159B}">
      <dgm:prSet/>
      <dgm:spPr/>
      <dgm:t>
        <a:bodyPr/>
        <a:lstStyle/>
        <a:p>
          <a:endParaRPr lang="ru-RU"/>
        </a:p>
      </dgm:t>
    </dgm:pt>
    <dgm:pt modelId="{C53F6F49-2617-4E09-B130-2E2D56D013AB}" type="pres">
      <dgm:prSet presAssocID="{55FC173B-377C-4FDB-BC96-F234E47B40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60BBAB-1C46-426A-9D62-73AF42C7F98F}" type="pres">
      <dgm:prSet presAssocID="{ED5E4D18-0FF8-4396-BD01-6F45EBC082E4}" presName="parentLin" presStyleCnt="0"/>
      <dgm:spPr/>
    </dgm:pt>
    <dgm:pt modelId="{AA447A3A-791D-4268-BFB0-1F9AE0B6164B}" type="pres">
      <dgm:prSet presAssocID="{ED5E4D18-0FF8-4396-BD01-6F45EBC082E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536837F-BF9D-4F7D-BDA0-3D62B7AA64F0}" type="pres">
      <dgm:prSet presAssocID="{ED5E4D18-0FF8-4396-BD01-6F45EBC082E4}" presName="parentText" presStyleLbl="node1" presStyleIdx="0" presStyleCnt="5" custScaleX="114758" custScaleY="3247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BC652-1EE5-4690-9B37-DBBCDDDE5B97}" type="pres">
      <dgm:prSet presAssocID="{ED5E4D18-0FF8-4396-BD01-6F45EBC082E4}" presName="negativeSpace" presStyleCnt="0"/>
      <dgm:spPr/>
    </dgm:pt>
    <dgm:pt modelId="{3E4C0139-0D9D-4DE8-A8FD-7960616FC705}" type="pres">
      <dgm:prSet presAssocID="{ED5E4D18-0FF8-4396-BD01-6F45EBC082E4}" presName="childText" presStyleLbl="conFgAcc1" presStyleIdx="0" presStyleCnt="5">
        <dgm:presLayoutVars>
          <dgm:bulletEnabled val="1"/>
        </dgm:presLayoutVars>
      </dgm:prSet>
      <dgm:spPr/>
    </dgm:pt>
    <dgm:pt modelId="{AFEE2C5A-B0FA-4543-ABB9-EF52E449302C}" type="pres">
      <dgm:prSet presAssocID="{AA214A5B-C279-4AE4-89BA-B22D0850AD78}" presName="spaceBetweenRectangles" presStyleCnt="0"/>
      <dgm:spPr/>
    </dgm:pt>
    <dgm:pt modelId="{F11A6F12-DFAE-4BA1-BF58-B76F1069B484}" type="pres">
      <dgm:prSet presAssocID="{DD253B79-A55F-4FB3-BA38-8D36CB98D999}" presName="parentLin" presStyleCnt="0"/>
      <dgm:spPr/>
    </dgm:pt>
    <dgm:pt modelId="{81A5B77B-EDEE-466A-AE1A-8C407E1B3838}" type="pres">
      <dgm:prSet presAssocID="{DD253B79-A55F-4FB3-BA38-8D36CB98D99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DA0E445-E1D2-4C61-9FD4-5A7EEECBED03}" type="pres">
      <dgm:prSet presAssocID="{DD253B79-A55F-4FB3-BA38-8D36CB98D999}" presName="parentText" presStyleLbl="node1" presStyleIdx="1" presStyleCnt="5" custScaleX="114518" custScaleY="3618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1E8D9-B2BC-42B0-8A8E-64581C005A29}" type="pres">
      <dgm:prSet presAssocID="{DD253B79-A55F-4FB3-BA38-8D36CB98D999}" presName="negativeSpace" presStyleCnt="0"/>
      <dgm:spPr/>
    </dgm:pt>
    <dgm:pt modelId="{17B5163A-0261-467E-9570-2A242ACD7B40}" type="pres">
      <dgm:prSet presAssocID="{DD253B79-A55F-4FB3-BA38-8D36CB98D999}" presName="childText" presStyleLbl="conFgAcc1" presStyleIdx="1" presStyleCnt="5">
        <dgm:presLayoutVars>
          <dgm:bulletEnabled val="1"/>
        </dgm:presLayoutVars>
      </dgm:prSet>
      <dgm:spPr/>
    </dgm:pt>
    <dgm:pt modelId="{C547C708-786A-4C07-95FC-6D09465C58B4}" type="pres">
      <dgm:prSet presAssocID="{5B3F13FD-3817-4CC4-A400-B66FBAE3F8B0}" presName="spaceBetweenRectangles" presStyleCnt="0"/>
      <dgm:spPr/>
    </dgm:pt>
    <dgm:pt modelId="{57BFB764-5177-4C28-9A6C-C43F6BFEF1A2}" type="pres">
      <dgm:prSet presAssocID="{C4DE3E38-3B7E-4880-BD81-A3F9C2E6789E}" presName="parentLin" presStyleCnt="0"/>
      <dgm:spPr/>
    </dgm:pt>
    <dgm:pt modelId="{539B6977-A9B3-4398-AA64-54B1151B3E5D}" type="pres">
      <dgm:prSet presAssocID="{C4DE3E38-3B7E-4880-BD81-A3F9C2E6789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658D321-F981-451A-8484-4042EAE941D6}" type="pres">
      <dgm:prSet presAssocID="{C4DE3E38-3B7E-4880-BD81-A3F9C2E6789E}" presName="parentText" presStyleLbl="node1" presStyleIdx="2" presStyleCnt="5" custScaleX="114167" custScaleY="3211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3F65D-2859-40B1-8F01-041ABBC80045}" type="pres">
      <dgm:prSet presAssocID="{C4DE3E38-3B7E-4880-BD81-A3F9C2E6789E}" presName="negativeSpace" presStyleCnt="0"/>
      <dgm:spPr/>
    </dgm:pt>
    <dgm:pt modelId="{111DB1E2-0450-4EA4-9556-3591BDF879E4}" type="pres">
      <dgm:prSet presAssocID="{C4DE3E38-3B7E-4880-BD81-A3F9C2E6789E}" presName="childText" presStyleLbl="conFgAcc1" presStyleIdx="2" presStyleCnt="5">
        <dgm:presLayoutVars>
          <dgm:bulletEnabled val="1"/>
        </dgm:presLayoutVars>
      </dgm:prSet>
      <dgm:spPr/>
    </dgm:pt>
    <dgm:pt modelId="{5C78C01D-7AFC-4A64-AECD-349D1C8FEF1E}" type="pres">
      <dgm:prSet presAssocID="{7F65AD7E-AE10-4205-A799-10A7D3F35807}" presName="spaceBetweenRectangles" presStyleCnt="0"/>
      <dgm:spPr/>
    </dgm:pt>
    <dgm:pt modelId="{35338F30-AF38-4B6A-BAD4-A12B103A2BC4}" type="pres">
      <dgm:prSet presAssocID="{4EDCE260-B82E-49BF-A7C5-D26D9BFD5499}" presName="parentLin" presStyleCnt="0"/>
      <dgm:spPr/>
    </dgm:pt>
    <dgm:pt modelId="{DD5F2602-6EE3-460E-8D86-0DA8292933F6}" type="pres">
      <dgm:prSet presAssocID="{4EDCE260-B82E-49BF-A7C5-D26D9BFD549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9F42996-7F05-4EDF-8E8D-E6269706D7B6}" type="pres">
      <dgm:prSet presAssocID="{4EDCE260-B82E-49BF-A7C5-D26D9BFD5499}" presName="parentText" presStyleLbl="node1" presStyleIdx="3" presStyleCnt="5" custScaleX="114502" custScaleY="2873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F2248-BA3E-4CB5-AFB9-1FF048EE46D8}" type="pres">
      <dgm:prSet presAssocID="{4EDCE260-B82E-49BF-A7C5-D26D9BFD5499}" presName="negativeSpace" presStyleCnt="0"/>
      <dgm:spPr/>
    </dgm:pt>
    <dgm:pt modelId="{6CC0439E-FB39-4EBD-8D75-BB94414CC2D8}" type="pres">
      <dgm:prSet presAssocID="{4EDCE260-B82E-49BF-A7C5-D26D9BFD5499}" presName="childText" presStyleLbl="conFgAcc1" presStyleIdx="3" presStyleCnt="5">
        <dgm:presLayoutVars>
          <dgm:bulletEnabled val="1"/>
        </dgm:presLayoutVars>
      </dgm:prSet>
      <dgm:spPr/>
    </dgm:pt>
    <dgm:pt modelId="{9053DE7D-14DE-4388-B358-DADDDD6C365B}" type="pres">
      <dgm:prSet presAssocID="{B62E1192-8E2E-4135-A539-50CBBC48856C}" presName="spaceBetweenRectangles" presStyleCnt="0"/>
      <dgm:spPr/>
    </dgm:pt>
    <dgm:pt modelId="{3F154C5A-4145-4F7B-AE1A-E7D4B3209C1C}" type="pres">
      <dgm:prSet presAssocID="{D97B9D88-B871-4F75-B0D2-30DD67798AC4}" presName="parentLin" presStyleCnt="0"/>
      <dgm:spPr/>
    </dgm:pt>
    <dgm:pt modelId="{F61F17FE-624F-400E-8DFB-5F2F1A672D99}" type="pres">
      <dgm:prSet presAssocID="{D97B9D88-B871-4F75-B0D2-30DD67798AC4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6C3B5C8-2324-4AF5-8033-EC9FCC5F9B83}" type="pres">
      <dgm:prSet presAssocID="{D97B9D88-B871-4F75-B0D2-30DD67798AC4}" presName="parentText" presStyleLbl="node1" presStyleIdx="4" presStyleCnt="5" custScaleX="114165" custScaleY="2995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8A59D-28F0-4EDD-BD2D-81CB558496D5}" type="pres">
      <dgm:prSet presAssocID="{D97B9D88-B871-4F75-B0D2-30DD67798AC4}" presName="negativeSpace" presStyleCnt="0"/>
      <dgm:spPr/>
    </dgm:pt>
    <dgm:pt modelId="{9B4F2716-A1D3-4310-AFC2-B07878D95161}" type="pres">
      <dgm:prSet presAssocID="{D97B9D88-B871-4F75-B0D2-30DD67798AC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0E9A9FA-03AE-441B-8740-A08938CB3C76}" type="presOf" srcId="{ED5E4D18-0FF8-4396-BD01-6F45EBC082E4}" destId="{3536837F-BF9D-4F7D-BDA0-3D62B7AA64F0}" srcOrd="1" destOrd="0" presId="urn:microsoft.com/office/officeart/2005/8/layout/list1"/>
    <dgm:cxn modelId="{36769FC1-39FC-4C70-A096-2227A877159B}" srcId="{55FC173B-377C-4FDB-BC96-F234E47B40B5}" destId="{D97B9D88-B871-4F75-B0D2-30DD67798AC4}" srcOrd="4" destOrd="0" parTransId="{A1832CBA-A7F0-4C69-8AB7-1B4D087078FB}" sibTransId="{A41C2D5F-4A7E-45BE-9AEF-8A55422E5229}"/>
    <dgm:cxn modelId="{55857045-EE07-4006-92CF-6750A5FB15D9}" type="presOf" srcId="{C4DE3E38-3B7E-4880-BD81-A3F9C2E6789E}" destId="{539B6977-A9B3-4398-AA64-54B1151B3E5D}" srcOrd="0" destOrd="0" presId="urn:microsoft.com/office/officeart/2005/8/layout/list1"/>
    <dgm:cxn modelId="{AED0A8AF-FFC3-48DE-9381-0E53B1C7E185}" srcId="{55FC173B-377C-4FDB-BC96-F234E47B40B5}" destId="{C4DE3E38-3B7E-4880-BD81-A3F9C2E6789E}" srcOrd="2" destOrd="0" parTransId="{0104B9A1-4317-40F1-9699-48D4E9D63AEC}" sibTransId="{7F65AD7E-AE10-4205-A799-10A7D3F35807}"/>
    <dgm:cxn modelId="{22140BA7-6523-4FBB-B76E-E8FCC1F93E99}" type="presOf" srcId="{DD253B79-A55F-4FB3-BA38-8D36CB98D999}" destId="{5DA0E445-E1D2-4C61-9FD4-5A7EEECBED03}" srcOrd="1" destOrd="0" presId="urn:microsoft.com/office/officeart/2005/8/layout/list1"/>
    <dgm:cxn modelId="{0C2B5FD2-5344-483B-AAAC-52D83C079F6B}" type="presOf" srcId="{4EDCE260-B82E-49BF-A7C5-D26D9BFD5499}" destId="{DD5F2602-6EE3-460E-8D86-0DA8292933F6}" srcOrd="0" destOrd="0" presId="urn:microsoft.com/office/officeart/2005/8/layout/list1"/>
    <dgm:cxn modelId="{03E9B1EF-A291-4888-80ED-B9C433E375B9}" type="presOf" srcId="{D97B9D88-B871-4F75-B0D2-30DD67798AC4}" destId="{96C3B5C8-2324-4AF5-8033-EC9FCC5F9B83}" srcOrd="1" destOrd="0" presId="urn:microsoft.com/office/officeart/2005/8/layout/list1"/>
    <dgm:cxn modelId="{C61F2F39-BA3D-4132-A7E3-ED640B76FB69}" type="presOf" srcId="{C4DE3E38-3B7E-4880-BD81-A3F9C2E6789E}" destId="{C658D321-F981-451A-8484-4042EAE941D6}" srcOrd="1" destOrd="0" presId="urn:microsoft.com/office/officeart/2005/8/layout/list1"/>
    <dgm:cxn modelId="{E32A341F-E970-425E-99F7-ACC22E8003FD}" type="presOf" srcId="{4EDCE260-B82E-49BF-A7C5-D26D9BFD5499}" destId="{19F42996-7F05-4EDF-8E8D-E6269706D7B6}" srcOrd="1" destOrd="0" presId="urn:microsoft.com/office/officeart/2005/8/layout/list1"/>
    <dgm:cxn modelId="{15F4D22A-9A80-436D-BF92-F61CACBFCA0B}" type="presOf" srcId="{D97B9D88-B871-4F75-B0D2-30DD67798AC4}" destId="{F61F17FE-624F-400E-8DFB-5F2F1A672D99}" srcOrd="0" destOrd="0" presId="urn:microsoft.com/office/officeart/2005/8/layout/list1"/>
    <dgm:cxn modelId="{C0748004-6389-4B1F-B061-5A63BE0923E1}" type="presOf" srcId="{DD253B79-A55F-4FB3-BA38-8D36CB98D999}" destId="{81A5B77B-EDEE-466A-AE1A-8C407E1B3838}" srcOrd="0" destOrd="0" presId="urn:microsoft.com/office/officeart/2005/8/layout/list1"/>
    <dgm:cxn modelId="{1DEF0599-0820-447E-A177-6E93408E7730}" srcId="{55FC173B-377C-4FDB-BC96-F234E47B40B5}" destId="{ED5E4D18-0FF8-4396-BD01-6F45EBC082E4}" srcOrd="0" destOrd="0" parTransId="{92C227C9-505F-487F-A37F-1DF18D3AB5D4}" sibTransId="{AA214A5B-C279-4AE4-89BA-B22D0850AD78}"/>
    <dgm:cxn modelId="{9B151F3D-EFB2-4ECD-9E3C-CD1187404C7D}" type="presOf" srcId="{55FC173B-377C-4FDB-BC96-F234E47B40B5}" destId="{C53F6F49-2617-4E09-B130-2E2D56D013AB}" srcOrd="0" destOrd="0" presId="urn:microsoft.com/office/officeart/2005/8/layout/list1"/>
    <dgm:cxn modelId="{561F26A6-707A-4022-8C5C-862BA195CFD5}" srcId="{55FC173B-377C-4FDB-BC96-F234E47B40B5}" destId="{4EDCE260-B82E-49BF-A7C5-D26D9BFD5499}" srcOrd="3" destOrd="0" parTransId="{17F8318C-F325-496A-9E44-A079FE78E480}" sibTransId="{B62E1192-8E2E-4135-A539-50CBBC48856C}"/>
    <dgm:cxn modelId="{53F1A31E-8F2D-49E5-8E92-EDA9AA9DDE6F}" srcId="{55FC173B-377C-4FDB-BC96-F234E47B40B5}" destId="{DD253B79-A55F-4FB3-BA38-8D36CB98D999}" srcOrd="1" destOrd="0" parTransId="{80A9756E-F271-4193-8FF9-352919C72E3C}" sibTransId="{5B3F13FD-3817-4CC4-A400-B66FBAE3F8B0}"/>
    <dgm:cxn modelId="{E449BFEF-0BB1-4F20-A95C-385AFA80ACB9}" type="presOf" srcId="{ED5E4D18-0FF8-4396-BD01-6F45EBC082E4}" destId="{AA447A3A-791D-4268-BFB0-1F9AE0B6164B}" srcOrd="0" destOrd="0" presId="urn:microsoft.com/office/officeart/2005/8/layout/list1"/>
    <dgm:cxn modelId="{58C22B58-4EF7-44A4-A89F-FC80A56246E0}" type="presParOf" srcId="{C53F6F49-2617-4E09-B130-2E2D56D013AB}" destId="{3A60BBAB-1C46-426A-9D62-73AF42C7F98F}" srcOrd="0" destOrd="0" presId="urn:microsoft.com/office/officeart/2005/8/layout/list1"/>
    <dgm:cxn modelId="{AA93F904-B715-40CA-9972-E5E7D3621359}" type="presParOf" srcId="{3A60BBAB-1C46-426A-9D62-73AF42C7F98F}" destId="{AA447A3A-791D-4268-BFB0-1F9AE0B6164B}" srcOrd="0" destOrd="0" presId="urn:microsoft.com/office/officeart/2005/8/layout/list1"/>
    <dgm:cxn modelId="{E85BC287-391B-4486-81C2-D3A0AEFEC694}" type="presParOf" srcId="{3A60BBAB-1C46-426A-9D62-73AF42C7F98F}" destId="{3536837F-BF9D-4F7D-BDA0-3D62B7AA64F0}" srcOrd="1" destOrd="0" presId="urn:microsoft.com/office/officeart/2005/8/layout/list1"/>
    <dgm:cxn modelId="{F1EE2AFF-C40B-4484-A087-CA3F3F12DC74}" type="presParOf" srcId="{C53F6F49-2617-4E09-B130-2E2D56D013AB}" destId="{46CBC652-1EE5-4690-9B37-DBBCDDDE5B97}" srcOrd="1" destOrd="0" presId="urn:microsoft.com/office/officeart/2005/8/layout/list1"/>
    <dgm:cxn modelId="{2BF50349-05AD-4D3A-B617-A5941D2006A9}" type="presParOf" srcId="{C53F6F49-2617-4E09-B130-2E2D56D013AB}" destId="{3E4C0139-0D9D-4DE8-A8FD-7960616FC705}" srcOrd="2" destOrd="0" presId="urn:microsoft.com/office/officeart/2005/8/layout/list1"/>
    <dgm:cxn modelId="{2D76DA34-646D-4B6B-A63B-C56412319359}" type="presParOf" srcId="{C53F6F49-2617-4E09-B130-2E2D56D013AB}" destId="{AFEE2C5A-B0FA-4543-ABB9-EF52E449302C}" srcOrd="3" destOrd="0" presId="urn:microsoft.com/office/officeart/2005/8/layout/list1"/>
    <dgm:cxn modelId="{597C75E9-CC13-4849-8481-6FF21EB53BF8}" type="presParOf" srcId="{C53F6F49-2617-4E09-B130-2E2D56D013AB}" destId="{F11A6F12-DFAE-4BA1-BF58-B76F1069B484}" srcOrd="4" destOrd="0" presId="urn:microsoft.com/office/officeart/2005/8/layout/list1"/>
    <dgm:cxn modelId="{1A4DBFC5-A717-4ACD-8A88-F3816EB6D4CA}" type="presParOf" srcId="{F11A6F12-DFAE-4BA1-BF58-B76F1069B484}" destId="{81A5B77B-EDEE-466A-AE1A-8C407E1B3838}" srcOrd="0" destOrd="0" presId="urn:microsoft.com/office/officeart/2005/8/layout/list1"/>
    <dgm:cxn modelId="{8E1B1E54-9C21-4837-B727-998199571BD1}" type="presParOf" srcId="{F11A6F12-DFAE-4BA1-BF58-B76F1069B484}" destId="{5DA0E445-E1D2-4C61-9FD4-5A7EEECBED03}" srcOrd="1" destOrd="0" presId="urn:microsoft.com/office/officeart/2005/8/layout/list1"/>
    <dgm:cxn modelId="{07C343A5-148E-4496-9BCD-F27ED3585538}" type="presParOf" srcId="{C53F6F49-2617-4E09-B130-2E2D56D013AB}" destId="{C531E8D9-B2BC-42B0-8A8E-64581C005A29}" srcOrd="5" destOrd="0" presId="urn:microsoft.com/office/officeart/2005/8/layout/list1"/>
    <dgm:cxn modelId="{3CAF590D-A578-42AF-875D-5224B7C48ABB}" type="presParOf" srcId="{C53F6F49-2617-4E09-B130-2E2D56D013AB}" destId="{17B5163A-0261-467E-9570-2A242ACD7B40}" srcOrd="6" destOrd="0" presId="urn:microsoft.com/office/officeart/2005/8/layout/list1"/>
    <dgm:cxn modelId="{A87A3005-651A-4FEB-AD29-554ECBCF4D0A}" type="presParOf" srcId="{C53F6F49-2617-4E09-B130-2E2D56D013AB}" destId="{C547C708-786A-4C07-95FC-6D09465C58B4}" srcOrd="7" destOrd="0" presId="urn:microsoft.com/office/officeart/2005/8/layout/list1"/>
    <dgm:cxn modelId="{481793AB-1964-4184-BE0A-658DE75F9BAC}" type="presParOf" srcId="{C53F6F49-2617-4E09-B130-2E2D56D013AB}" destId="{57BFB764-5177-4C28-9A6C-C43F6BFEF1A2}" srcOrd="8" destOrd="0" presId="urn:microsoft.com/office/officeart/2005/8/layout/list1"/>
    <dgm:cxn modelId="{8D011893-C0F4-49DA-A60A-854D4D50CD8C}" type="presParOf" srcId="{57BFB764-5177-4C28-9A6C-C43F6BFEF1A2}" destId="{539B6977-A9B3-4398-AA64-54B1151B3E5D}" srcOrd="0" destOrd="0" presId="urn:microsoft.com/office/officeart/2005/8/layout/list1"/>
    <dgm:cxn modelId="{B9D7886A-6982-4321-8FA7-57BE4209E3AA}" type="presParOf" srcId="{57BFB764-5177-4C28-9A6C-C43F6BFEF1A2}" destId="{C658D321-F981-451A-8484-4042EAE941D6}" srcOrd="1" destOrd="0" presId="urn:microsoft.com/office/officeart/2005/8/layout/list1"/>
    <dgm:cxn modelId="{4404F747-B094-4E65-A539-DE76551A600C}" type="presParOf" srcId="{C53F6F49-2617-4E09-B130-2E2D56D013AB}" destId="{4273F65D-2859-40B1-8F01-041ABBC80045}" srcOrd="9" destOrd="0" presId="urn:microsoft.com/office/officeart/2005/8/layout/list1"/>
    <dgm:cxn modelId="{13988B07-40E8-402E-BD43-4625ED7496C8}" type="presParOf" srcId="{C53F6F49-2617-4E09-B130-2E2D56D013AB}" destId="{111DB1E2-0450-4EA4-9556-3591BDF879E4}" srcOrd="10" destOrd="0" presId="urn:microsoft.com/office/officeart/2005/8/layout/list1"/>
    <dgm:cxn modelId="{AB72742A-7F47-45BF-BB55-24DF445D66FA}" type="presParOf" srcId="{C53F6F49-2617-4E09-B130-2E2D56D013AB}" destId="{5C78C01D-7AFC-4A64-AECD-349D1C8FEF1E}" srcOrd="11" destOrd="0" presId="urn:microsoft.com/office/officeart/2005/8/layout/list1"/>
    <dgm:cxn modelId="{99B21ED1-DF47-47F2-BAD9-A562BC60A4B8}" type="presParOf" srcId="{C53F6F49-2617-4E09-B130-2E2D56D013AB}" destId="{35338F30-AF38-4B6A-BAD4-A12B103A2BC4}" srcOrd="12" destOrd="0" presId="urn:microsoft.com/office/officeart/2005/8/layout/list1"/>
    <dgm:cxn modelId="{C2E0C10D-6B02-4DB9-B44A-75CCF9AB5DA5}" type="presParOf" srcId="{35338F30-AF38-4B6A-BAD4-A12B103A2BC4}" destId="{DD5F2602-6EE3-460E-8D86-0DA8292933F6}" srcOrd="0" destOrd="0" presId="urn:microsoft.com/office/officeart/2005/8/layout/list1"/>
    <dgm:cxn modelId="{5036646E-7E83-4A50-80C9-59E330A99178}" type="presParOf" srcId="{35338F30-AF38-4B6A-BAD4-A12B103A2BC4}" destId="{19F42996-7F05-4EDF-8E8D-E6269706D7B6}" srcOrd="1" destOrd="0" presId="urn:microsoft.com/office/officeart/2005/8/layout/list1"/>
    <dgm:cxn modelId="{06CCF15A-5E3A-40C8-A011-83EA93A7982A}" type="presParOf" srcId="{C53F6F49-2617-4E09-B130-2E2D56D013AB}" destId="{755F2248-BA3E-4CB5-AFB9-1FF048EE46D8}" srcOrd="13" destOrd="0" presId="urn:microsoft.com/office/officeart/2005/8/layout/list1"/>
    <dgm:cxn modelId="{FB126413-00D7-4804-9BBD-97242877145C}" type="presParOf" srcId="{C53F6F49-2617-4E09-B130-2E2D56D013AB}" destId="{6CC0439E-FB39-4EBD-8D75-BB94414CC2D8}" srcOrd="14" destOrd="0" presId="urn:microsoft.com/office/officeart/2005/8/layout/list1"/>
    <dgm:cxn modelId="{027E86C9-C61D-4DC9-B06B-7DFD01302B9C}" type="presParOf" srcId="{C53F6F49-2617-4E09-B130-2E2D56D013AB}" destId="{9053DE7D-14DE-4388-B358-DADDDD6C365B}" srcOrd="15" destOrd="0" presId="urn:microsoft.com/office/officeart/2005/8/layout/list1"/>
    <dgm:cxn modelId="{8600028D-C162-49D0-9FF8-A12A86ACFB4A}" type="presParOf" srcId="{C53F6F49-2617-4E09-B130-2E2D56D013AB}" destId="{3F154C5A-4145-4F7B-AE1A-E7D4B3209C1C}" srcOrd="16" destOrd="0" presId="urn:microsoft.com/office/officeart/2005/8/layout/list1"/>
    <dgm:cxn modelId="{47CDB80B-1FDA-4663-AA04-885FDBB9EFAA}" type="presParOf" srcId="{3F154C5A-4145-4F7B-AE1A-E7D4B3209C1C}" destId="{F61F17FE-624F-400E-8DFB-5F2F1A672D99}" srcOrd="0" destOrd="0" presId="urn:microsoft.com/office/officeart/2005/8/layout/list1"/>
    <dgm:cxn modelId="{AAD6B1F9-2CC9-47F0-99FB-B494B5C19AA1}" type="presParOf" srcId="{3F154C5A-4145-4F7B-AE1A-E7D4B3209C1C}" destId="{96C3B5C8-2324-4AF5-8033-EC9FCC5F9B83}" srcOrd="1" destOrd="0" presId="urn:microsoft.com/office/officeart/2005/8/layout/list1"/>
    <dgm:cxn modelId="{B9E196DF-897B-42CD-A315-7F872A88BD53}" type="presParOf" srcId="{C53F6F49-2617-4E09-B130-2E2D56D013AB}" destId="{39E8A59D-28F0-4EDD-BD2D-81CB558496D5}" srcOrd="17" destOrd="0" presId="urn:microsoft.com/office/officeart/2005/8/layout/list1"/>
    <dgm:cxn modelId="{0AD71C21-BCFD-4927-A3D5-60EA9B260076}" type="presParOf" srcId="{C53F6F49-2617-4E09-B130-2E2D56D013AB}" destId="{9B4F2716-A1D3-4310-AFC2-B07878D9516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5A92B1-45AC-45FA-8138-39C1DD3F091F}" type="doc">
      <dgm:prSet loTypeId="urn:microsoft.com/office/officeart/2005/8/layout/v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A790F6-DF2B-4052-9302-FB39F7B436E9}">
      <dgm:prSet phldrT="[Текст]" custT="1"/>
      <dgm:spPr/>
      <dgm:t>
        <a:bodyPr/>
        <a:lstStyle/>
        <a:p>
          <a:r>
            <a:rPr lang="ru-RU" sz="1600" dirty="0" smtClean="0"/>
            <a:t>Патриотизм-любовь к своей малой Родине, своему народу, к России, служение Отечеству;</a:t>
          </a:r>
          <a:endParaRPr lang="ru-RU" sz="1600" dirty="0"/>
        </a:p>
      </dgm:t>
    </dgm:pt>
    <dgm:pt modelId="{427E9401-5834-4395-ABE2-03227F0DFD83}" type="parTrans" cxnId="{9D9CE164-67D2-4B53-AC8C-FBC62E85BE28}">
      <dgm:prSet/>
      <dgm:spPr/>
      <dgm:t>
        <a:bodyPr/>
        <a:lstStyle/>
        <a:p>
          <a:endParaRPr lang="ru-RU"/>
        </a:p>
      </dgm:t>
    </dgm:pt>
    <dgm:pt modelId="{3179265D-0114-43D6-B660-DDC462B33185}" type="sibTrans" cxnId="{9D9CE164-67D2-4B53-AC8C-FBC62E85BE28}">
      <dgm:prSet/>
      <dgm:spPr/>
      <dgm:t>
        <a:bodyPr/>
        <a:lstStyle/>
        <a:p>
          <a:endParaRPr lang="ru-RU"/>
        </a:p>
      </dgm:t>
    </dgm:pt>
    <dgm:pt modelId="{98A73A8B-DA90-43F0-B06B-086142B06A38}">
      <dgm:prSet phldrT="[Текст]"/>
      <dgm:spPr/>
      <dgm:t>
        <a:bodyPr/>
        <a:lstStyle/>
        <a:p>
          <a:endParaRPr lang="ru-RU"/>
        </a:p>
      </dgm:t>
    </dgm:pt>
    <dgm:pt modelId="{919DFF17-E010-4129-8B2A-D84BC4CFD418}" type="parTrans" cxnId="{2C58E964-C5FF-47FA-8197-D0500FD596A5}">
      <dgm:prSet/>
      <dgm:spPr/>
      <dgm:t>
        <a:bodyPr/>
        <a:lstStyle/>
        <a:p>
          <a:endParaRPr lang="ru-RU"/>
        </a:p>
      </dgm:t>
    </dgm:pt>
    <dgm:pt modelId="{2881E21C-E4FA-4EFF-973B-CC146CB19C7D}" type="sibTrans" cxnId="{2C58E964-C5FF-47FA-8197-D0500FD596A5}">
      <dgm:prSet/>
      <dgm:spPr/>
      <dgm:t>
        <a:bodyPr/>
        <a:lstStyle/>
        <a:p>
          <a:endParaRPr lang="ru-RU"/>
        </a:p>
      </dgm:t>
    </dgm:pt>
    <dgm:pt modelId="{69A78157-5338-40D2-8664-7C1B252D0F1D}">
      <dgm:prSet phldrT="[Текст]" phldr="1"/>
      <dgm:spPr/>
      <dgm:t>
        <a:bodyPr/>
        <a:lstStyle/>
        <a:p>
          <a:endParaRPr lang="ru-RU"/>
        </a:p>
      </dgm:t>
    </dgm:pt>
    <dgm:pt modelId="{4AFC899C-928E-4A85-934D-DE8E62BFCE5D}" type="parTrans" cxnId="{6F3D32FF-1074-4925-91DC-6AAE2F1D0683}">
      <dgm:prSet/>
      <dgm:spPr/>
      <dgm:t>
        <a:bodyPr/>
        <a:lstStyle/>
        <a:p>
          <a:endParaRPr lang="ru-RU"/>
        </a:p>
      </dgm:t>
    </dgm:pt>
    <dgm:pt modelId="{5694D5DF-1009-4E21-9429-C48E9F3FE4D7}" type="sibTrans" cxnId="{6F3D32FF-1074-4925-91DC-6AAE2F1D0683}">
      <dgm:prSet/>
      <dgm:spPr/>
      <dgm:t>
        <a:bodyPr/>
        <a:lstStyle/>
        <a:p>
          <a:endParaRPr lang="ru-RU"/>
        </a:p>
      </dgm:t>
    </dgm:pt>
    <dgm:pt modelId="{81BDBC3A-BA61-4A32-8B87-2992C3647102}">
      <dgm:prSet custT="1"/>
      <dgm:spPr/>
      <dgm:t>
        <a:bodyPr/>
        <a:lstStyle/>
        <a:p>
          <a:r>
            <a:rPr lang="ru-RU" sz="1600" dirty="0" smtClean="0"/>
            <a:t>Человечество-мир во всем мире, многообразие культур и народов, прогресс человечества, международное сотрудничество;</a:t>
          </a:r>
          <a:endParaRPr lang="ru-RU" sz="1600" dirty="0"/>
        </a:p>
      </dgm:t>
    </dgm:pt>
    <dgm:pt modelId="{55233F27-8178-4E46-BA9A-9A8687740CBE}" type="parTrans" cxnId="{075BF834-8555-4C16-A46D-09E4F2822967}">
      <dgm:prSet/>
      <dgm:spPr/>
      <dgm:t>
        <a:bodyPr/>
        <a:lstStyle/>
        <a:p>
          <a:endParaRPr lang="ru-RU"/>
        </a:p>
      </dgm:t>
    </dgm:pt>
    <dgm:pt modelId="{BBF66485-F20D-4749-A97B-15E1F4A38E28}" type="sibTrans" cxnId="{075BF834-8555-4C16-A46D-09E4F2822967}">
      <dgm:prSet/>
      <dgm:spPr/>
      <dgm:t>
        <a:bodyPr/>
        <a:lstStyle/>
        <a:p>
          <a:endParaRPr lang="ru-RU"/>
        </a:p>
      </dgm:t>
    </dgm:pt>
    <dgm:pt modelId="{4485E0A7-BA05-420A-9073-448702590A2F}">
      <dgm:prSet custT="1"/>
      <dgm:spPr/>
      <dgm:t>
        <a:bodyPr/>
        <a:lstStyle/>
        <a:p>
          <a:r>
            <a:rPr lang="ru-RU" sz="1600" dirty="0" smtClean="0"/>
            <a:t>семья – любовь и верность, здоровье, достаток, уважение к родителям, забота о старших и младших, забота о продолжении рода</a:t>
          </a:r>
          <a:endParaRPr lang="ru-RU" sz="1600" dirty="0"/>
        </a:p>
      </dgm:t>
    </dgm:pt>
    <dgm:pt modelId="{B1AC30EE-557F-4AEC-9B2D-BA58C79E48AC}" type="parTrans" cxnId="{5FE28142-F3B8-45C8-B5FE-D91869779648}">
      <dgm:prSet/>
      <dgm:spPr/>
      <dgm:t>
        <a:bodyPr/>
        <a:lstStyle/>
        <a:p>
          <a:endParaRPr lang="ru-RU"/>
        </a:p>
      </dgm:t>
    </dgm:pt>
    <dgm:pt modelId="{52123594-B079-4EFA-B362-DCF05E208EC5}" type="sibTrans" cxnId="{5FE28142-F3B8-45C8-B5FE-D91869779648}">
      <dgm:prSet/>
      <dgm:spPr/>
      <dgm:t>
        <a:bodyPr/>
        <a:lstStyle/>
        <a:p>
          <a:endParaRPr lang="ru-RU"/>
        </a:p>
      </dgm:t>
    </dgm:pt>
    <dgm:pt modelId="{40098095-AF15-434B-9A18-FA434D53C971}">
      <dgm:prSet custT="1"/>
      <dgm:spPr/>
      <dgm:t>
        <a:bodyPr/>
        <a:lstStyle/>
        <a:p>
          <a:r>
            <a:rPr lang="ru-RU" sz="1600" dirty="0" smtClean="0"/>
            <a:t>гражданственность – закон и порядок, свобода совести и вероисповедания, правовое государство;</a:t>
          </a:r>
          <a:endParaRPr lang="ru-RU" sz="1600" dirty="0"/>
        </a:p>
      </dgm:t>
    </dgm:pt>
    <dgm:pt modelId="{0A24BAC5-5A42-4AA6-8196-6718183FB4FC}" type="parTrans" cxnId="{6C696477-4222-4D06-A949-34EF59287E1F}">
      <dgm:prSet/>
      <dgm:spPr/>
      <dgm:t>
        <a:bodyPr/>
        <a:lstStyle/>
        <a:p>
          <a:endParaRPr lang="ru-RU"/>
        </a:p>
      </dgm:t>
    </dgm:pt>
    <dgm:pt modelId="{4E4197CC-1A10-42A2-B324-783719E5F296}" type="sibTrans" cxnId="{6C696477-4222-4D06-A949-34EF59287E1F}">
      <dgm:prSet/>
      <dgm:spPr/>
      <dgm:t>
        <a:bodyPr/>
        <a:lstStyle/>
        <a:p>
          <a:endParaRPr lang="ru-RU"/>
        </a:p>
      </dgm:t>
    </dgm:pt>
    <dgm:pt modelId="{9574F725-C3A4-4304-8ADF-65439B778DE1}">
      <dgm:prSet custT="1"/>
      <dgm:spPr/>
      <dgm:t>
        <a:bodyPr/>
        <a:lstStyle/>
        <a:p>
          <a:r>
            <a:rPr lang="ru-RU" sz="1600" dirty="0" smtClean="0"/>
            <a:t>наука – ценность знания, стремление к истине, научная картина мира;</a:t>
          </a:r>
        </a:p>
      </dgm:t>
    </dgm:pt>
    <dgm:pt modelId="{7A808628-02A7-4D0F-A81B-3EAA64745EF2}" type="parTrans" cxnId="{6C6766D6-B800-47CA-B6CB-2694115E8A51}">
      <dgm:prSet/>
      <dgm:spPr/>
      <dgm:t>
        <a:bodyPr/>
        <a:lstStyle/>
        <a:p>
          <a:endParaRPr lang="ru-RU"/>
        </a:p>
      </dgm:t>
    </dgm:pt>
    <dgm:pt modelId="{A1553D21-ABDD-4DAA-AB04-BE687F127A3E}" type="sibTrans" cxnId="{6C6766D6-B800-47CA-B6CB-2694115E8A51}">
      <dgm:prSet/>
      <dgm:spPr/>
      <dgm:t>
        <a:bodyPr/>
        <a:lstStyle/>
        <a:p>
          <a:endParaRPr lang="ru-RU"/>
        </a:p>
      </dgm:t>
    </dgm:pt>
    <dgm:pt modelId="{AF97ED66-125D-4BBC-BD41-1DEFE87CABAF}">
      <dgm:prSet/>
      <dgm:spPr/>
      <dgm:t>
        <a:bodyPr/>
        <a:lstStyle/>
        <a:p>
          <a:endParaRPr lang="ru-RU"/>
        </a:p>
      </dgm:t>
    </dgm:pt>
    <dgm:pt modelId="{1D1323EB-4B45-4284-A029-9496952E919B}" type="parTrans" cxnId="{380EB231-AC07-411F-9199-F6FE6521F4D9}">
      <dgm:prSet/>
      <dgm:spPr/>
      <dgm:t>
        <a:bodyPr/>
        <a:lstStyle/>
        <a:p>
          <a:endParaRPr lang="ru-RU"/>
        </a:p>
      </dgm:t>
    </dgm:pt>
    <dgm:pt modelId="{994AC4AE-737D-48A8-A2E8-FC6507C77FB2}" type="sibTrans" cxnId="{380EB231-AC07-411F-9199-F6FE6521F4D9}">
      <dgm:prSet/>
      <dgm:spPr/>
      <dgm:t>
        <a:bodyPr/>
        <a:lstStyle/>
        <a:p>
          <a:endParaRPr lang="ru-RU"/>
        </a:p>
      </dgm:t>
    </dgm:pt>
    <dgm:pt modelId="{8A6FD86E-5585-46FB-A1DE-11D8B795BD31}" type="pres">
      <dgm:prSet presAssocID="{525A92B1-45AC-45FA-8138-39C1DD3F091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C64E9-EF7D-4B2B-80E0-9DAA37E58B34}" type="pres">
      <dgm:prSet presAssocID="{525A92B1-45AC-45FA-8138-39C1DD3F091F}" presName="dummyMaxCanvas" presStyleCnt="0">
        <dgm:presLayoutVars/>
      </dgm:prSet>
      <dgm:spPr/>
    </dgm:pt>
    <dgm:pt modelId="{71649422-C049-42FF-825D-921DBACFB11D}" type="pres">
      <dgm:prSet presAssocID="{525A92B1-45AC-45FA-8138-39C1DD3F091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D1CB-46E6-4BFA-97B1-8182AFA3993E}" type="pres">
      <dgm:prSet presAssocID="{525A92B1-45AC-45FA-8138-39C1DD3F091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A6A1C-496A-4FDE-86C3-55553C3DECB2}" type="pres">
      <dgm:prSet presAssocID="{525A92B1-45AC-45FA-8138-39C1DD3F091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32173-F225-44BA-8939-78AE53EC2C1F}" type="pres">
      <dgm:prSet presAssocID="{525A92B1-45AC-45FA-8138-39C1DD3F091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F9E76-8978-4DE1-BFBD-7443CBD10392}" type="pres">
      <dgm:prSet presAssocID="{525A92B1-45AC-45FA-8138-39C1DD3F091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205A7-2596-425E-9AB6-E25678419A0D}" type="pres">
      <dgm:prSet presAssocID="{525A92B1-45AC-45FA-8138-39C1DD3F091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F9F9C-39E8-4136-B15E-7223898E145D}" type="pres">
      <dgm:prSet presAssocID="{525A92B1-45AC-45FA-8138-39C1DD3F091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CA2E2-02C3-4942-BD9B-1B06FF2B4EE9}" type="pres">
      <dgm:prSet presAssocID="{525A92B1-45AC-45FA-8138-39C1DD3F091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876E7-3958-4972-9DF6-C6E2D9B8FF68}" type="pres">
      <dgm:prSet presAssocID="{525A92B1-45AC-45FA-8138-39C1DD3F091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F4EF6-36BB-4DED-93AF-06B45CF91358}" type="pres">
      <dgm:prSet presAssocID="{525A92B1-45AC-45FA-8138-39C1DD3F091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DEFF5-9A2E-4BE7-BEFE-806DAB3D3FD3}" type="pres">
      <dgm:prSet presAssocID="{525A92B1-45AC-45FA-8138-39C1DD3F091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4559C-3BFF-413B-A1D4-366BC904EE3D}" type="pres">
      <dgm:prSet presAssocID="{525A92B1-45AC-45FA-8138-39C1DD3F091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70AB3-2CAC-49D5-AD9D-CAF7E13BC613}" type="pres">
      <dgm:prSet presAssocID="{525A92B1-45AC-45FA-8138-39C1DD3F091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80A7EE-67C6-4FED-AD37-1E1DFDDC6985}" type="pres">
      <dgm:prSet presAssocID="{525A92B1-45AC-45FA-8138-39C1DD3F091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0389E4-9EDC-4931-885A-895C3D3D58C4}" type="presOf" srcId="{4485E0A7-BA05-420A-9073-448702590A2F}" destId="{6AFF9E76-8978-4DE1-BFBD-7443CBD10392}" srcOrd="0" destOrd="0" presId="urn:microsoft.com/office/officeart/2005/8/layout/vProcess5"/>
    <dgm:cxn modelId="{56ABB772-83F7-4ADF-94D0-166F9C045FFC}" type="presOf" srcId="{3179265D-0114-43D6-B660-DDC462B33185}" destId="{A51205A7-2596-425E-9AB6-E25678419A0D}" srcOrd="0" destOrd="0" presId="urn:microsoft.com/office/officeart/2005/8/layout/vProcess5"/>
    <dgm:cxn modelId="{9D9CE164-67D2-4B53-AC8C-FBC62E85BE28}" srcId="{525A92B1-45AC-45FA-8138-39C1DD3F091F}" destId="{72A790F6-DF2B-4052-9302-FB39F7B436E9}" srcOrd="0" destOrd="0" parTransId="{427E9401-5834-4395-ABE2-03227F0DFD83}" sibTransId="{3179265D-0114-43D6-B660-DDC462B33185}"/>
    <dgm:cxn modelId="{2C58E964-C5FF-47FA-8197-D0500FD596A5}" srcId="{525A92B1-45AC-45FA-8138-39C1DD3F091F}" destId="{98A73A8B-DA90-43F0-B06B-086142B06A38}" srcOrd="5" destOrd="0" parTransId="{919DFF17-E010-4129-8B2A-D84BC4CFD418}" sibTransId="{2881E21C-E4FA-4EFF-973B-CC146CB19C7D}"/>
    <dgm:cxn modelId="{51F2807E-FF9A-4727-9231-6A1DF0CD15EE}" type="presOf" srcId="{72A790F6-DF2B-4052-9302-FB39F7B436E9}" destId="{AD7F4EF6-36BB-4DED-93AF-06B45CF91358}" srcOrd="1" destOrd="0" presId="urn:microsoft.com/office/officeart/2005/8/layout/vProcess5"/>
    <dgm:cxn modelId="{AA7E7766-5408-4E54-8F98-1CAEF32EB6E8}" type="presOf" srcId="{4E4197CC-1A10-42A2-B324-783719E5F296}" destId="{C9DF9F9C-39E8-4136-B15E-7223898E145D}" srcOrd="0" destOrd="0" presId="urn:microsoft.com/office/officeart/2005/8/layout/vProcess5"/>
    <dgm:cxn modelId="{D06A5BD8-8D34-4140-B81B-A3B961C63456}" type="presOf" srcId="{9574F725-C3A4-4304-8ADF-65439B778DE1}" destId="{04570AB3-2CAC-49D5-AD9D-CAF7E13BC613}" srcOrd="1" destOrd="0" presId="urn:microsoft.com/office/officeart/2005/8/layout/vProcess5"/>
    <dgm:cxn modelId="{7C903BFE-03F1-4010-B3EC-CC41290E93DA}" type="presOf" srcId="{BBF66485-F20D-4749-A97B-15E1F4A38E28}" destId="{43ACA2E2-02C3-4942-BD9B-1B06FF2B4EE9}" srcOrd="0" destOrd="0" presId="urn:microsoft.com/office/officeart/2005/8/layout/vProcess5"/>
    <dgm:cxn modelId="{32E9D8EC-A2E1-4A3A-9064-05330B0CBFDC}" type="presOf" srcId="{9574F725-C3A4-4304-8ADF-65439B778DE1}" destId="{F5232173-F225-44BA-8939-78AE53EC2C1F}" srcOrd="0" destOrd="0" presId="urn:microsoft.com/office/officeart/2005/8/layout/vProcess5"/>
    <dgm:cxn modelId="{DF595FF7-89D1-4C44-B4F4-B6F3507EB6AF}" type="presOf" srcId="{40098095-AF15-434B-9A18-FA434D53C971}" destId="{7A31D1CB-46E6-4BFA-97B1-8182AFA3993E}" srcOrd="0" destOrd="0" presId="urn:microsoft.com/office/officeart/2005/8/layout/vProcess5"/>
    <dgm:cxn modelId="{5FE28142-F3B8-45C8-B5FE-D91869779648}" srcId="{525A92B1-45AC-45FA-8138-39C1DD3F091F}" destId="{4485E0A7-BA05-420A-9073-448702590A2F}" srcOrd="4" destOrd="0" parTransId="{B1AC30EE-557F-4AEC-9B2D-BA58C79E48AC}" sibTransId="{52123594-B079-4EFA-B362-DCF05E208EC5}"/>
    <dgm:cxn modelId="{075BF834-8555-4C16-A46D-09E4F2822967}" srcId="{525A92B1-45AC-45FA-8138-39C1DD3F091F}" destId="{81BDBC3A-BA61-4A32-8B87-2992C3647102}" srcOrd="2" destOrd="0" parTransId="{55233F27-8178-4E46-BA9A-9A8687740CBE}" sibTransId="{BBF66485-F20D-4749-A97B-15E1F4A38E28}"/>
    <dgm:cxn modelId="{33F68342-CA17-4206-BC03-2F479EE31322}" type="presOf" srcId="{A1553D21-ABDD-4DAA-AB04-BE687F127A3E}" destId="{F42876E7-3958-4972-9DF6-C6E2D9B8FF68}" srcOrd="0" destOrd="0" presId="urn:microsoft.com/office/officeart/2005/8/layout/vProcess5"/>
    <dgm:cxn modelId="{6C6766D6-B800-47CA-B6CB-2694115E8A51}" srcId="{525A92B1-45AC-45FA-8138-39C1DD3F091F}" destId="{9574F725-C3A4-4304-8ADF-65439B778DE1}" srcOrd="3" destOrd="0" parTransId="{7A808628-02A7-4D0F-A81B-3EAA64745EF2}" sibTransId="{A1553D21-ABDD-4DAA-AB04-BE687F127A3E}"/>
    <dgm:cxn modelId="{6F3D32FF-1074-4925-91DC-6AAE2F1D0683}" srcId="{525A92B1-45AC-45FA-8138-39C1DD3F091F}" destId="{69A78157-5338-40D2-8664-7C1B252D0F1D}" srcOrd="7" destOrd="0" parTransId="{4AFC899C-928E-4A85-934D-DE8E62BFCE5D}" sibTransId="{5694D5DF-1009-4E21-9429-C48E9F3FE4D7}"/>
    <dgm:cxn modelId="{6C696477-4222-4D06-A949-34EF59287E1F}" srcId="{525A92B1-45AC-45FA-8138-39C1DD3F091F}" destId="{40098095-AF15-434B-9A18-FA434D53C971}" srcOrd="1" destOrd="0" parTransId="{0A24BAC5-5A42-4AA6-8196-6718183FB4FC}" sibTransId="{4E4197CC-1A10-42A2-B324-783719E5F296}"/>
    <dgm:cxn modelId="{380EB231-AC07-411F-9199-F6FE6521F4D9}" srcId="{525A92B1-45AC-45FA-8138-39C1DD3F091F}" destId="{AF97ED66-125D-4BBC-BD41-1DEFE87CABAF}" srcOrd="6" destOrd="0" parTransId="{1D1323EB-4B45-4284-A029-9496952E919B}" sibTransId="{994AC4AE-737D-48A8-A2E8-FC6507C77FB2}"/>
    <dgm:cxn modelId="{126E699C-14AA-477C-AF02-35155D062EA5}" type="presOf" srcId="{72A790F6-DF2B-4052-9302-FB39F7B436E9}" destId="{71649422-C049-42FF-825D-921DBACFB11D}" srcOrd="0" destOrd="0" presId="urn:microsoft.com/office/officeart/2005/8/layout/vProcess5"/>
    <dgm:cxn modelId="{BCB1E02C-04CE-4A15-AF94-976DDBE433FE}" type="presOf" srcId="{81BDBC3A-BA61-4A32-8B87-2992C3647102}" destId="{A5FA6A1C-496A-4FDE-86C3-55553C3DECB2}" srcOrd="0" destOrd="0" presId="urn:microsoft.com/office/officeart/2005/8/layout/vProcess5"/>
    <dgm:cxn modelId="{B27C317A-E195-4F86-903D-B05A4C1015CB}" type="presOf" srcId="{40098095-AF15-434B-9A18-FA434D53C971}" destId="{6EDDEFF5-9A2E-4BE7-BEFE-806DAB3D3FD3}" srcOrd="1" destOrd="0" presId="urn:microsoft.com/office/officeart/2005/8/layout/vProcess5"/>
    <dgm:cxn modelId="{73F51537-769F-4A2D-AE50-459F71E00A12}" type="presOf" srcId="{525A92B1-45AC-45FA-8138-39C1DD3F091F}" destId="{8A6FD86E-5585-46FB-A1DE-11D8B795BD31}" srcOrd="0" destOrd="0" presId="urn:microsoft.com/office/officeart/2005/8/layout/vProcess5"/>
    <dgm:cxn modelId="{A7B26BE1-D49B-47C6-9B96-8730D7C59231}" type="presOf" srcId="{4485E0A7-BA05-420A-9073-448702590A2F}" destId="{8C80A7EE-67C6-4FED-AD37-1E1DFDDC6985}" srcOrd="1" destOrd="0" presId="urn:microsoft.com/office/officeart/2005/8/layout/vProcess5"/>
    <dgm:cxn modelId="{542B3606-E730-4429-9C51-0A3CA3E01230}" type="presOf" srcId="{81BDBC3A-BA61-4A32-8B87-2992C3647102}" destId="{9EA4559C-3BFF-413B-A1D4-366BC904EE3D}" srcOrd="1" destOrd="0" presId="urn:microsoft.com/office/officeart/2005/8/layout/vProcess5"/>
    <dgm:cxn modelId="{75C6B7D3-1BE4-402C-BAAF-F583774C4BC6}" type="presParOf" srcId="{8A6FD86E-5585-46FB-A1DE-11D8B795BD31}" destId="{526C64E9-EF7D-4B2B-80E0-9DAA37E58B34}" srcOrd="0" destOrd="0" presId="urn:microsoft.com/office/officeart/2005/8/layout/vProcess5"/>
    <dgm:cxn modelId="{0320F619-6304-4630-A74F-E3D1282F5997}" type="presParOf" srcId="{8A6FD86E-5585-46FB-A1DE-11D8B795BD31}" destId="{71649422-C049-42FF-825D-921DBACFB11D}" srcOrd="1" destOrd="0" presId="urn:microsoft.com/office/officeart/2005/8/layout/vProcess5"/>
    <dgm:cxn modelId="{B353A3DE-03C6-43DD-922E-912FB2987F65}" type="presParOf" srcId="{8A6FD86E-5585-46FB-A1DE-11D8B795BD31}" destId="{7A31D1CB-46E6-4BFA-97B1-8182AFA3993E}" srcOrd="2" destOrd="0" presId="urn:microsoft.com/office/officeart/2005/8/layout/vProcess5"/>
    <dgm:cxn modelId="{1296A813-ED7E-4BCA-BC7A-0A15E6FF17C6}" type="presParOf" srcId="{8A6FD86E-5585-46FB-A1DE-11D8B795BD31}" destId="{A5FA6A1C-496A-4FDE-86C3-55553C3DECB2}" srcOrd="3" destOrd="0" presId="urn:microsoft.com/office/officeart/2005/8/layout/vProcess5"/>
    <dgm:cxn modelId="{09700E03-940D-4013-9A82-7DB5671EF13E}" type="presParOf" srcId="{8A6FD86E-5585-46FB-A1DE-11D8B795BD31}" destId="{F5232173-F225-44BA-8939-78AE53EC2C1F}" srcOrd="4" destOrd="0" presId="urn:microsoft.com/office/officeart/2005/8/layout/vProcess5"/>
    <dgm:cxn modelId="{BFA14BD6-9183-4AC1-8949-D3487B9522F4}" type="presParOf" srcId="{8A6FD86E-5585-46FB-A1DE-11D8B795BD31}" destId="{6AFF9E76-8978-4DE1-BFBD-7443CBD10392}" srcOrd="5" destOrd="0" presId="urn:microsoft.com/office/officeart/2005/8/layout/vProcess5"/>
    <dgm:cxn modelId="{D1AAF49E-5170-40FF-B0FF-65FABD9D59D2}" type="presParOf" srcId="{8A6FD86E-5585-46FB-A1DE-11D8B795BD31}" destId="{A51205A7-2596-425E-9AB6-E25678419A0D}" srcOrd="6" destOrd="0" presId="urn:microsoft.com/office/officeart/2005/8/layout/vProcess5"/>
    <dgm:cxn modelId="{83778A4D-22A4-40AD-9C80-2EA6805E28E7}" type="presParOf" srcId="{8A6FD86E-5585-46FB-A1DE-11D8B795BD31}" destId="{C9DF9F9C-39E8-4136-B15E-7223898E145D}" srcOrd="7" destOrd="0" presId="urn:microsoft.com/office/officeart/2005/8/layout/vProcess5"/>
    <dgm:cxn modelId="{9D7F7E4C-091F-4D13-9DF0-30A1F78B7098}" type="presParOf" srcId="{8A6FD86E-5585-46FB-A1DE-11D8B795BD31}" destId="{43ACA2E2-02C3-4942-BD9B-1B06FF2B4EE9}" srcOrd="8" destOrd="0" presId="urn:microsoft.com/office/officeart/2005/8/layout/vProcess5"/>
    <dgm:cxn modelId="{156C16F1-AB4F-4C85-B39E-44B834B83ECD}" type="presParOf" srcId="{8A6FD86E-5585-46FB-A1DE-11D8B795BD31}" destId="{F42876E7-3958-4972-9DF6-C6E2D9B8FF68}" srcOrd="9" destOrd="0" presId="urn:microsoft.com/office/officeart/2005/8/layout/vProcess5"/>
    <dgm:cxn modelId="{87711554-9F57-49EB-B61A-126A93D4CFF3}" type="presParOf" srcId="{8A6FD86E-5585-46FB-A1DE-11D8B795BD31}" destId="{AD7F4EF6-36BB-4DED-93AF-06B45CF91358}" srcOrd="10" destOrd="0" presId="urn:microsoft.com/office/officeart/2005/8/layout/vProcess5"/>
    <dgm:cxn modelId="{158F728E-5A42-43DC-A58F-52D2C8507D9C}" type="presParOf" srcId="{8A6FD86E-5585-46FB-A1DE-11D8B795BD31}" destId="{6EDDEFF5-9A2E-4BE7-BEFE-806DAB3D3FD3}" srcOrd="11" destOrd="0" presId="urn:microsoft.com/office/officeart/2005/8/layout/vProcess5"/>
    <dgm:cxn modelId="{40AAEBB9-62E8-4F53-8947-F2C25E76B98C}" type="presParOf" srcId="{8A6FD86E-5585-46FB-A1DE-11D8B795BD31}" destId="{9EA4559C-3BFF-413B-A1D4-366BC904EE3D}" srcOrd="12" destOrd="0" presId="urn:microsoft.com/office/officeart/2005/8/layout/vProcess5"/>
    <dgm:cxn modelId="{D152ACA0-4F84-4025-8FD4-B257811CA2A9}" type="presParOf" srcId="{8A6FD86E-5585-46FB-A1DE-11D8B795BD31}" destId="{04570AB3-2CAC-49D5-AD9D-CAF7E13BC613}" srcOrd="13" destOrd="0" presId="urn:microsoft.com/office/officeart/2005/8/layout/vProcess5"/>
    <dgm:cxn modelId="{FA53147A-B649-49E1-B9F1-7116979EEA47}" type="presParOf" srcId="{8A6FD86E-5585-46FB-A1DE-11D8B795BD31}" destId="{8C80A7EE-67C6-4FED-AD37-1E1DFDDC698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74E993-91B6-460E-8ED8-B16AB2D3052D}" type="doc">
      <dgm:prSet loTypeId="urn:microsoft.com/office/officeart/2005/8/layout/v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E94E22-5D9A-4E4F-85B9-0D737E82E7A8}">
      <dgm:prSet phldrT="[Текст]" custT="1"/>
      <dgm:spPr/>
      <dgm:t>
        <a:bodyPr/>
        <a:lstStyle/>
        <a:p>
          <a:r>
            <a:rPr lang="ru-RU" sz="1600" dirty="0" smtClean="0"/>
            <a:t>труд и творчество – уважение к труду, творчество и созидание, целеустремленность и настойчивость</a:t>
          </a:r>
          <a:endParaRPr lang="ru-RU" sz="1600" dirty="0"/>
        </a:p>
      </dgm:t>
    </dgm:pt>
    <dgm:pt modelId="{32107190-35F9-4DC9-95B3-016995474AE8}" type="parTrans" cxnId="{D80822E4-74F3-4BBC-8A5B-98A4C9CFFC86}">
      <dgm:prSet/>
      <dgm:spPr/>
      <dgm:t>
        <a:bodyPr/>
        <a:lstStyle/>
        <a:p>
          <a:endParaRPr lang="ru-RU"/>
        </a:p>
      </dgm:t>
    </dgm:pt>
    <dgm:pt modelId="{72DB1B5A-236C-4565-B0C3-1267529AB38A}" type="sibTrans" cxnId="{D80822E4-74F3-4BBC-8A5B-98A4C9CFFC86}">
      <dgm:prSet/>
      <dgm:spPr/>
      <dgm:t>
        <a:bodyPr/>
        <a:lstStyle/>
        <a:p>
          <a:endParaRPr lang="ru-RU"/>
        </a:p>
      </dgm:t>
    </dgm:pt>
    <dgm:pt modelId="{FEF93528-1685-45B9-827A-2385353BAD9B}">
      <dgm:prSet phldrT="[Текст]" custT="1"/>
      <dgm:spPr/>
      <dgm:t>
        <a:bodyPr/>
        <a:lstStyle/>
        <a:p>
          <a:r>
            <a:rPr lang="ru-RU" sz="1400" dirty="0" smtClean="0"/>
            <a:t>искусство и литература – красота, гармония, духовный мир человека, нравственный выбор, смысл жизни, эстетическое развитие, этическое развитие;</a:t>
          </a:r>
          <a:endParaRPr lang="ru-RU" sz="1400" dirty="0"/>
        </a:p>
      </dgm:t>
    </dgm:pt>
    <dgm:pt modelId="{B546BD3D-B293-4D01-B0EE-1BB4DE89B7CC}" type="parTrans" cxnId="{8B053E31-43F1-47AF-98B2-2939A693A734}">
      <dgm:prSet/>
      <dgm:spPr/>
      <dgm:t>
        <a:bodyPr/>
        <a:lstStyle/>
        <a:p>
          <a:endParaRPr lang="ru-RU"/>
        </a:p>
      </dgm:t>
    </dgm:pt>
    <dgm:pt modelId="{AAB2B6C9-71F6-4802-815C-7DACCFEC3FA3}" type="sibTrans" cxnId="{8B053E31-43F1-47AF-98B2-2939A693A734}">
      <dgm:prSet/>
      <dgm:spPr/>
      <dgm:t>
        <a:bodyPr/>
        <a:lstStyle/>
        <a:p>
          <a:endParaRPr lang="ru-RU"/>
        </a:p>
      </dgm:t>
    </dgm:pt>
    <dgm:pt modelId="{BD651553-5106-4481-854F-4BA57A9642E3}">
      <dgm:prSet/>
      <dgm:spPr/>
      <dgm:t>
        <a:bodyPr/>
        <a:lstStyle/>
        <a:p>
          <a:r>
            <a:rPr lang="ru-RU" dirty="0" smtClean="0"/>
            <a:t>природа – эволюция, родная земля, заповедная природа, планета Земля, экологическое сознание</a:t>
          </a:r>
          <a:endParaRPr lang="ru-RU" dirty="0"/>
        </a:p>
      </dgm:t>
    </dgm:pt>
    <dgm:pt modelId="{A2E2E65E-913B-4CBC-8FEB-097B4B764D88}" type="parTrans" cxnId="{7CB24165-63F0-4419-9D5B-DAF3BAD69A2A}">
      <dgm:prSet/>
      <dgm:spPr/>
      <dgm:t>
        <a:bodyPr/>
        <a:lstStyle/>
        <a:p>
          <a:endParaRPr lang="ru-RU"/>
        </a:p>
      </dgm:t>
    </dgm:pt>
    <dgm:pt modelId="{51BA7EC6-9A65-435D-9287-145577078105}" type="sibTrans" cxnId="{7CB24165-63F0-4419-9D5B-DAF3BAD69A2A}">
      <dgm:prSet/>
      <dgm:spPr/>
      <dgm:t>
        <a:bodyPr/>
        <a:lstStyle/>
        <a:p>
          <a:endParaRPr lang="ru-RU"/>
        </a:p>
      </dgm:t>
    </dgm:pt>
    <dgm:pt modelId="{93801C93-BBA5-4FC1-823B-CB3EBCB890E3}" type="pres">
      <dgm:prSet presAssocID="{3E74E993-91B6-460E-8ED8-B16AB2D3052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898277-6CA4-4DAE-B052-9AA6D5880D7E}" type="pres">
      <dgm:prSet presAssocID="{3E74E993-91B6-460E-8ED8-B16AB2D3052D}" presName="dummyMaxCanvas" presStyleCnt="0">
        <dgm:presLayoutVars/>
      </dgm:prSet>
      <dgm:spPr/>
    </dgm:pt>
    <dgm:pt modelId="{C8FBFB92-016F-4FB2-9D2D-32E1BD687519}" type="pres">
      <dgm:prSet presAssocID="{3E74E993-91B6-460E-8ED8-B16AB2D3052D}" presName="ThreeNodes_1" presStyleLbl="node1" presStyleIdx="0" presStyleCnt="3" custLinFactNeighborY="8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4160A-93F1-41F4-9F97-92F7C2740D59}" type="pres">
      <dgm:prSet presAssocID="{3E74E993-91B6-460E-8ED8-B16AB2D3052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9ED77A-84B4-490E-9157-E5C695458DB3}" type="pres">
      <dgm:prSet presAssocID="{3E74E993-91B6-460E-8ED8-B16AB2D3052D}" presName="ThreeNodes_3" presStyleLbl="node1" presStyleIdx="2" presStyleCnt="3" custScaleX="97206" custScaleY="94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43E8D-B552-46AF-821D-65E081EFB296}" type="pres">
      <dgm:prSet presAssocID="{3E74E993-91B6-460E-8ED8-B16AB2D3052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1026B-500F-4CD7-8B2E-377CB9709E57}" type="pres">
      <dgm:prSet presAssocID="{3E74E993-91B6-460E-8ED8-B16AB2D3052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0E92A-FEA5-42DF-9520-3A560BD77D65}" type="pres">
      <dgm:prSet presAssocID="{3E74E993-91B6-460E-8ED8-B16AB2D3052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B70FC-D7D4-43F5-AEE0-87D78642B531}" type="pres">
      <dgm:prSet presAssocID="{3E74E993-91B6-460E-8ED8-B16AB2D3052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B59D0-F592-46F9-9B67-6CBC662B5092}" type="pres">
      <dgm:prSet presAssocID="{3E74E993-91B6-460E-8ED8-B16AB2D3052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469B08-F37B-46BB-AD60-7BC374405DB3}" type="presOf" srcId="{AAB2B6C9-71F6-4802-815C-7DACCFEC3FA3}" destId="{B5A1026B-500F-4CD7-8B2E-377CB9709E57}" srcOrd="0" destOrd="0" presId="urn:microsoft.com/office/officeart/2005/8/layout/vProcess5"/>
    <dgm:cxn modelId="{056A0DCE-7AE8-4F45-9BA8-E845849EB34F}" type="presOf" srcId="{3E74E993-91B6-460E-8ED8-B16AB2D3052D}" destId="{93801C93-BBA5-4FC1-823B-CB3EBCB890E3}" srcOrd="0" destOrd="0" presId="urn:microsoft.com/office/officeart/2005/8/layout/vProcess5"/>
    <dgm:cxn modelId="{97FE0389-785D-4762-85DE-39DB35F2852E}" type="presOf" srcId="{BD651553-5106-4481-854F-4BA57A9642E3}" destId="{A08B59D0-F592-46F9-9B67-6CBC662B5092}" srcOrd="1" destOrd="0" presId="urn:microsoft.com/office/officeart/2005/8/layout/vProcess5"/>
    <dgm:cxn modelId="{D80822E4-74F3-4BBC-8A5B-98A4C9CFFC86}" srcId="{3E74E993-91B6-460E-8ED8-B16AB2D3052D}" destId="{A1E94E22-5D9A-4E4F-85B9-0D737E82E7A8}" srcOrd="0" destOrd="0" parTransId="{32107190-35F9-4DC9-95B3-016995474AE8}" sibTransId="{72DB1B5A-236C-4565-B0C3-1267529AB38A}"/>
    <dgm:cxn modelId="{7CB24165-63F0-4419-9D5B-DAF3BAD69A2A}" srcId="{3E74E993-91B6-460E-8ED8-B16AB2D3052D}" destId="{BD651553-5106-4481-854F-4BA57A9642E3}" srcOrd="2" destOrd="0" parTransId="{A2E2E65E-913B-4CBC-8FEB-097B4B764D88}" sibTransId="{51BA7EC6-9A65-435D-9287-145577078105}"/>
    <dgm:cxn modelId="{18981935-72EB-492B-BBA5-18305980CD1D}" type="presOf" srcId="{A1E94E22-5D9A-4E4F-85B9-0D737E82E7A8}" destId="{C8FBFB92-016F-4FB2-9D2D-32E1BD687519}" srcOrd="0" destOrd="0" presId="urn:microsoft.com/office/officeart/2005/8/layout/vProcess5"/>
    <dgm:cxn modelId="{A35FD824-91EE-440F-8924-BE8D4878518E}" type="presOf" srcId="{FEF93528-1685-45B9-827A-2385353BAD9B}" destId="{B87B70FC-D7D4-43F5-AEE0-87D78642B531}" srcOrd="1" destOrd="0" presId="urn:microsoft.com/office/officeart/2005/8/layout/vProcess5"/>
    <dgm:cxn modelId="{788E6766-46E6-438D-ADAB-FCFF389B5B11}" type="presOf" srcId="{A1E94E22-5D9A-4E4F-85B9-0D737E82E7A8}" destId="{ED90E92A-FEA5-42DF-9520-3A560BD77D65}" srcOrd="1" destOrd="0" presId="urn:microsoft.com/office/officeart/2005/8/layout/vProcess5"/>
    <dgm:cxn modelId="{8B053E31-43F1-47AF-98B2-2939A693A734}" srcId="{3E74E993-91B6-460E-8ED8-B16AB2D3052D}" destId="{FEF93528-1685-45B9-827A-2385353BAD9B}" srcOrd="1" destOrd="0" parTransId="{B546BD3D-B293-4D01-B0EE-1BB4DE89B7CC}" sibTransId="{AAB2B6C9-71F6-4802-815C-7DACCFEC3FA3}"/>
    <dgm:cxn modelId="{940BCBB7-35DC-4152-8ECE-628B533A79DD}" type="presOf" srcId="{BD651553-5106-4481-854F-4BA57A9642E3}" destId="{7E9ED77A-84B4-490E-9157-E5C695458DB3}" srcOrd="0" destOrd="0" presId="urn:microsoft.com/office/officeart/2005/8/layout/vProcess5"/>
    <dgm:cxn modelId="{E42353C1-0B76-4F6B-9204-23913E6B50C0}" type="presOf" srcId="{72DB1B5A-236C-4565-B0C3-1267529AB38A}" destId="{CC643E8D-B552-46AF-821D-65E081EFB296}" srcOrd="0" destOrd="0" presId="urn:microsoft.com/office/officeart/2005/8/layout/vProcess5"/>
    <dgm:cxn modelId="{C2A4B075-E8F9-4DD8-966C-C264FF9CE4D2}" type="presOf" srcId="{FEF93528-1685-45B9-827A-2385353BAD9B}" destId="{16F4160A-93F1-41F4-9F97-92F7C2740D59}" srcOrd="0" destOrd="0" presId="urn:microsoft.com/office/officeart/2005/8/layout/vProcess5"/>
    <dgm:cxn modelId="{671E1CB1-94F2-4E20-936D-80A38DDCAC8A}" type="presParOf" srcId="{93801C93-BBA5-4FC1-823B-CB3EBCB890E3}" destId="{4F898277-6CA4-4DAE-B052-9AA6D5880D7E}" srcOrd="0" destOrd="0" presId="urn:microsoft.com/office/officeart/2005/8/layout/vProcess5"/>
    <dgm:cxn modelId="{B5549FD3-29A0-4341-A9EF-59E99032A904}" type="presParOf" srcId="{93801C93-BBA5-4FC1-823B-CB3EBCB890E3}" destId="{C8FBFB92-016F-4FB2-9D2D-32E1BD687519}" srcOrd="1" destOrd="0" presId="urn:microsoft.com/office/officeart/2005/8/layout/vProcess5"/>
    <dgm:cxn modelId="{C819222A-DBCF-46B8-9689-E1A44503C996}" type="presParOf" srcId="{93801C93-BBA5-4FC1-823B-CB3EBCB890E3}" destId="{16F4160A-93F1-41F4-9F97-92F7C2740D59}" srcOrd="2" destOrd="0" presId="urn:microsoft.com/office/officeart/2005/8/layout/vProcess5"/>
    <dgm:cxn modelId="{02B12B4F-7CBC-4D3C-A25F-94596B24C878}" type="presParOf" srcId="{93801C93-BBA5-4FC1-823B-CB3EBCB890E3}" destId="{7E9ED77A-84B4-490E-9157-E5C695458DB3}" srcOrd="3" destOrd="0" presId="urn:microsoft.com/office/officeart/2005/8/layout/vProcess5"/>
    <dgm:cxn modelId="{CD56A472-7846-4602-8C54-35FB37E4088F}" type="presParOf" srcId="{93801C93-BBA5-4FC1-823B-CB3EBCB890E3}" destId="{CC643E8D-B552-46AF-821D-65E081EFB296}" srcOrd="4" destOrd="0" presId="urn:microsoft.com/office/officeart/2005/8/layout/vProcess5"/>
    <dgm:cxn modelId="{E461548A-5B95-4FF4-91CF-9C20A94BF7EF}" type="presParOf" srcId="{93801C93-BBA5-4FC1-823B-CB3EBCB890E3}" destId="{B5A1026B-500F-4CD7-8B2E-377CB9709E57}" srcOrd="5" destOrd="0" presId="urn:microsoft.com/office/officeart/2005/8/layout/vProcess5"/>
    <dgm:cxn modelId="{F5AAD99D-D4F0-4B1E-8246-CF2C18844F9E}" type="presParOf" srcId="{93801C93-BBA5-4FC1-823B-CB3EBCB890E3}" destId="{ED90E92A-FEA5-42DF-9520-3A560BD77D65}" srcOrd="6" destOrd="0" presId="urn:microsoft.com/office/officeart/2005/8/layout/vProcess5"/>
    <dgm:cxn modelId="{C5B53AD2-9DD0-4274-B04E-0893E711484A}" type="presParOf" srcId="{93801C93-BBA5-4FC1-823B-CB3EBCB890E3}" destId="{B87B70FC-D7D4-43F5-AEE0-87D78642B531}" srcOrd="7" destOrd="0" presId="urn:microsoft.com/office/officeart/2005/8/layout/vProcess5"/>
    <dgm:cxn modelId="{3D456148-9F72-4965-B258-042A21672332}" type="presParOf" srcId="{93801C93-BBA5-4FC1-823B-CB3EBCB890E3}" destId="{A08B59D0-F592-46F9-9B67-6CBC662B509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25A26D-89BC-4FC5-A244-1E397C393E34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EF8484-151B-4800-851F-4C0A826B5D59}">
      <dgm:prSet phldrT="[Текст]" custT="1"/>
      <dgm:spPr/>
      <dgm:t>
        <a:bodyPr/>
        <a:lstStyle/>
        <a:p>
          <a:r>
            <a:rPr lang="ru-RU" sz="2400" dirty="0" smtClean="0"/>
            <a:t>Современный информационный мир противоречив и нередко агрессивен.</a:t>
          </a:r>
          <a:endParaRPr lang="ru-RU" sz="2400" dirty="0"/>
        </a:p>
      </dgm:t>
    </dgm:pt>
    <dgm:pt modelId="{F0A0CCF0-CAE8-499B-B358-66C58EBE4827}" type="parTrans" cxnId="{FF08DE71-9904-42D0-AFCA-BD18394F2F9B}">
      <dgm:prSet/>
      <dgm:spPr/>
      <dgm:t>
        <a:bodyPr/>
        <a:lstStyle/>
        <a:p>
          <a:endParaRPr lang="ru-RU"/>
        </a:p>
      </dgm:t>
    </dgm:pt>
    <dgm:pt modelId="{B9926A72-8892-4AB4-A2E3-1C55B70D745F}" type="sibTrans" cxnId="{FF08DE71-9904-42D0-AFCA-BD18394F2F9B}">
      <dgm:prSet/>
      <dgm:spPr/>
      <dgm:t>
        <a:bodyPr/>
        <a:lstStyle/>
        <a:p>
          <a:endParaRPr lang="ru-RU"/>
        </a:p>
      </dgm:t>
    </dgm:pt>
    <dgm:pt modelId="{DC1C2F87-B8DD-48E5-A5F2-E0337612170E}">
      <dgm:prSet custT="1"/>
      <dgm:spPr/>
      <dgm:t>
        <a:bodyPr/>
        <a:lstStyle/>
        <a:p>
          <a:r>
            <a:rPr lang="ru-RU" sz="2000" dirty="0" smtClean="0"/>
            <a:t>Невозможно в ребёнке воспитать чувства честности, справедливости, гражданственности, прекрасного, если поведение окружающих часто противоречит нормам морали.</a:t>
          </a:r>
          <a:endParaRPr lang="ru-RU" sz="2000" dirty="0"/>
        </a:p>
      </dgm:t>
    </dgm:pt>
    <dgm:pt modelId="{2E8D25F8-A12E-4F44-87C4-EC8DAB28EE6E}" type="parTrans" cxnId="{A5E4825B-2374-4457-A281-060CFD5103BC}">
      <dgm:prSet/>
      <dgm:spPr/>
      <dgm:t>
        <a:bodyPr/>
        <a:lstStyle/>
        <a:p>
          <a:endParaRPr lang="ru-RU"/>
        </a:p>
      </dgm:t>
    </dgm:pt>
    <dgm:pt modelId="{A9107092-A274-4F71-9926-5A1A8AC16C53}" type="sibTrans" cxnId="{A5E4825B-2374-4457-A281-060CFD5103BC}">
      <dgm:prSet/>
      <dgm:spPr/>
      <dgm:t>
        <a:bodyPr/>
        <a:lstStyle/>
        <a:p>
          <a:endParaRPr lang="ru-RU"/>
        </a:p>
      </dgm:t>
    </dgm:pt>
    <dgm:pt modelId="{A5D60922-DFD2-403E-B47D-3E02C0B02943}">
      <dgm:prSet custT="1"/>
      <dgm:spPr/>
      <dgm:t>
        <a:bodyPr/>
        <a:lstStyle/>
        <a:p>
          <a:r>
            <a:rPr lang="ru-RU" sz="2000" dirty="0" smtClean="0"/>
            <a:t>Зачастую исходящее из разных источников воздействие (СМИ, реклама и пр.) противоположно целям и задачам духовно-нравственного воспитания</a:t>
          </a:r>
          <a:endParaRPr lang="ru-RU" sz="800" dirty="0"/>
        </a:p>
      </dgm:t>
    </dgm:pt>
    <dgm:pt modelId="{CDC4DD06-1DFD-4157-B709-42F07100C7D0}" type="parTrans" cxnId="{236DE870-4F1D-4721-B94F-B14A9346D382}">
      <dgm:prSet/>
      <dgm:spPr/>
      <dgm:t>
        <a:bodyPr/>
        <a:lstStyle/>
        <a:p>
          <a:endParaRPr lang="ru-RU"/>
        </a:p>
      </dgm:t>
    </dgm:pt>
    <dgm:pt modelId="{79F70E69-FD79-47D5-81AA-E86339DADC2E}" type="sibTrans" cxnId="{236DE870-4F1D-4721-B94F-B14A9346D382}">
      <dgm:prSet/>
      <dgm:spPr/>
      <dgm:t>
        <a:bodyPr/>
        <a:lstStyle/>
        <a:p>
          <a:endParaRPr lang="ru-RU"/>
        </a:p>
      </dgm:t>
    </dgm:pt>
    <dgm:pt modelId="{25ECF2DD-AE61-4C4C-BB37-913DC9EBB78A}">
      <dgm:prSet custT="1"/>
      <dgm:spPr/>
      <dgm:t>
        <a:bodyPr/>
        <a:lstStyle/>
        <a:p>
          <a:r>
            <a:rPr lang="ru-RU" sz="1800" dirty="0" smtClean="0"/>
            <a:t>Поэтому невозможно воспитывать в школьнике доброго, заботливого отношения ко всему живому, если после школы ребенок часами смотрит фильмы-триллеры и играет в «</a:t>
          </a:r>
          <a:r>
            <a:rPr lang="ru-RU" sz="1800" dirty="0" err="1" smtClean="0"/>
            <a:t>стрелялки</a:t>
          </a:r>
          <a:r>
            <a:rPr lang="ru-RU" sz="1800" dirty="0" smtClean="0"/>
            <a:t>», провоцирующие насилие и жестокость.</a:t>
          </a:r>
          <a:endParaRPr lang="ru-RU" sz="1800" dirty="0"/>
        </a:p>
      </dgm:t>
    </dgm:pt>
    <dgm:pt modelId="{52C2788C-B5D1-474C-8EAE-AF14D7E651BB}" type="parTrans" cxnId="{04E05532-04E4-43EC-8D10-10AC7E477D66}">
      <dgm:prSet/>
      <dgm:spPr/>
      <dgm:t>
        <a:bodyPr/>
        <a:lstStyle/>
        <a:p>
          <a:endParaRPr lang="ru-RU"/>
        </a:p>
      </dgm:t>
    </dgm:pt>
    <dgm:pt modelId="{D316235C-F162-4F00-A17F-277800B09231}" type="sibTrans" cxnId="{04E05532-04E4-43EC-8D10-10AC7E477D66}">
      <dgm:prSet/>
      <dgm:spPr/>
      <dgm:t>
        <a:bodyPr/>
        <a:lstStyle/>
        <a:p>
          <a:endParaRPr lang="ru-RU"/>
        </a:p>
      </dgm:t>
    </dgm:pt>
    <dgm:pt modelId="{39FEF5AA-2D5C-4525-A13A-49CF3195D54F}" type="pres">
      <dgm:prSet presAssocID="{8D25A26D-89BC-4FC5-A244-1E397C393E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B1EF13-946F-4DD8-B1A5-65E2A9243C5F}" type="pres">
      <dgm:prSet presAssocID="{43EF8484-151B-4800-851F-4C0A826B5D59}" presName="parentLin" presStyleCnt="0"/>
      <dgm:spPr/>
    </dgm:pt>
    <dgm:pt modelId="{0E7C2053-187A-4E81-A512-BE4C69F97F54}" type="pres">
      <dgm:prSet presAssocID="{43EF8484-151B-4800-851F-4C0A826B5D5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7FC414C-B8B9-41D0-AF66-E7D830649C3D}" type="pres">
      <dgm:prSet presAssocID="{43EF8484-151B-4800-851F-4C0A826B5D59}" presName="parentText" presStyleLbl="node1" presStyleIdx="0" presStyleCnt="4" custScaleX="127289" custScaleY="479376" custLinFactNeighborX="24151" custLinFactNeighborY="-9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DD836-F2A2-46A5-8E39-32BBC54DBC8F}" type="pres">
      <dgm:prSet presAssocID="{43EF8484-151B-4800-851F-4C0A826B5D59}" presName="negativeSpace" presStyleCnt="0"/>
      <dgm:spPr/>
    </dgm:pt>
    <dgm:pt modelId="{A6618471-4272-4C88-911A-D5588828685F}" type="pres">
      <dgm:prSet presAssocID="{43EF8484-151B-4800-851F-4C0A826B5D59}" presName="childText" presStyleLbl="conFgAcc1" presStyleIdx="0" presStyleCnt="4" custLinFactNeighborX="-1772" custLinFactNeighborY="-6527">
        <dgm:presLayoutVars>
          <dgm:bulletEnabled val="1"/>
        </dgm:presLayoutVars>
      </dgm:prSet>
      <dgm:spPr/>
    </dgm:pt>
    <dgm:pt modelId="{6BFE9585-D9FA-404F-92EF-9781D0458AB9}" type="pres">
      <dgm:prSet presAssocID="{B9926A72-8892-4AB4-A2E3-1C55B70D745F}" presName="spaceBetweenRectangles" presStyleCnt="0"/>
      <dgm:spPr/>
    </dgm:pt>
    <dgm:pt modelId="{D4CC34AF-FA7A-44A5-9A62-89F2C3BFC15C}" type="pres">
      <dgm:prSet presAssocID="{A5D60922-DFD2-403E-B47D-3E02C0B02943}" presName="parentLin" presStyleCnt="0"/>
      <dgm:spPr/>
    </dgm:pt>
    <dgm:pt modelId="{7C221F34-752D-4AA6-80A1-89FDD67D9210}" type="pres">
      <dgm:prSet presAssocID="{A5D60922-DFD2-403E-B47D-3E02C0B0294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6119B48-2147-4B34-BDBC-034B69F0EF6A}" type="pres">
      <dgm:prSet presAssocID="{A5D60922-DFD2-403E-B47D-3E02C0B02943}" presName="parentText" presStyleLbl="node1" presStyleIdx="1" presStyleCnt="4" custScaleX="127288" custScaleY="538819" custLinFactNeighborX="31922" custLinFactNeighborY="-98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ABF0F-8B97-499B-8918-320043520A2C}" type="pres">
      <dgm:prSet presAssocID="{A5D60922-DFD2-403E-B47D-3E02C0B02943}" presName="negativeSpace" presStyleCnt="0"/>
      <dgm:spPr/>
    </dgm:pt>
    <dgm:pt modelId="{D477CC95-2304-4FD1-A1C3-9F818EBEA65C}" type="pres">
      <dgm:prSet presAssocID="{A5D60922-DFD2-403E-B47D-3E02C0B02943}" presName="childText" presStyleLbl="conFgAcc1" presStyleIdx="1" presStyleCnt="4">
        <dgm:presLayoutVars>
          <dgm:bulletEnabled val="1"/>
        </dgm:presLayoutVars>
      </dgm:prSet>
      <dgm:spPr/>
    </dgm:pt>
    <dgm:pt modelId="{50423954-ACF7-4539-9F24-49CCBC959B38}" type="pres">
      <dgm:prSet presAssocID="{79F70E69-FD79-47D5-81AA-E86339DADC2E}" presName="spaceBetweenRectangles" presStyleCnt="0"/>
      <dgm:spPr/>
    </dgm:pt>
    <dgm:pt modelId="{29908593-5A2B-4736-A2FE-D12FF8B1408D}" type="pres">
      <dgm:prSet presAssocID="{25ECF2DD-AE61-4C4C-BB37-913DC9EBB78A}" presName="parentLin" presStyleCnt="0"/>
      <dgm:spPr/>
    </dgm:pt>
    <dgm:pt modelId="{5B669ACB-C1FB-4DB2-858D-9363F2E374D9}" type="pres">
      <dgm:prSet presAssocID="{25ECF2DD-AE61-4C4C-BB37-913DC9EBB78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0EF6EEC-380F-40F4-9116-A766F0C6BDAD}" type="pres">
      <dgm:prSet presAssocID="{25ECF2DD-AE61-4C4C-BB37-913DC9EBB78A}" presName="parentText" presStyleLbl="node1" presStyleIdx="2" presStyleCnt="4" custScaleX="127289" custScaleY="448628" custLinFactNeighborX="31922" custLinFactNeighborY="-534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B68BC-C396-4990-AF07-DD8D1E2E2F0C}" type="pres">
      <dgm:prSet presAssocID="{25ECF2DD-AE61-4C4C-BB37-913DC9EBB78A}" presName="negativeSpace" presStyleCnt="0"/>
      <dgm:spPr/>
    </dgm:pt>
    <dgm:pt modelId="{CF7B065F-3C8A-4576-9D07-404FE4C3520A}" type="pres">
      <dgm:prSet presAssocID="{25ECF2DD-AE61-4C4C-BB37-913DC9EBB78A}" presName="childText" presStyleLbl="conFgAcc1" presStyleIdx="2" presStyleCnt="4">
        <dgm:presLayoutVars>
          <dgm:bulletEnabled val="1"/>
        </dgm:presLayoutVars>
      </dgm:prSet>
      <dgm:spPr/>
    </dgm:pt>
    <dgm:pt modelId="{92AD9683-9BA1-43E1-9427-C440B4801EA8}" type="pres">
      <dgm:prSet presAssocID="{D316235C-F162-4F00-A17F-277800B09231}" presName="spaceBetweenRectangles" presStyleCnt="0"/>
      <dgm:spPr/>
    </dgm:pt>
    <dgm:pt modelId="{8F6C4791-EAE7-4DA7-B1A8-87D8B9030B28}" type="pres">
      <dgm:prSet presAssocID="{DC1C2F87-B8DD-48E5-A5F2-E0337612170E}" presName="parentLin" presStyleCnt="0"/>
      <dgm:spPr/>
    </dgm:pt>
    <dgm:pt modelId="{53871901-244E-40B0-9BC5-FBE0F6F9B5A8}" type="pres">
      <dgm:prSet presAssocID="{DC1C2F87-B8DD-48E5-A5F2-E0337612170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D3AD7FE-0A75-43C2-AEE2-CFD9E2FE2C2A}" type="pres">
      <dgm:prSet presAssocID="{DC1C2F87-B8DD-48E5-A5F2-E0337612170E}" presName="parentText" presStyleLbl="node1" presStyleIdx="3" presStyleCnt="4" custScaleX="125401" custScaleY="480970" custLinFactNeighborX="41887" custLinFactNeighborY="-207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1848E-B10D-4B71-84FA-A74982042D0B}" type="pres">
      <dgm:prSet presAssocID="{DC1C2F87-B8DD-48E5-A5F2-E0337612170E}" presName="negativeSpace" presStyleCnt="0"/>
      <dgm:spPr/>
    </dgm:pt>
    <dgm:pt modelId="{048678EA-057B-4421-B0B4-EF1264E694D8}" type="pres">
      <dgm:prSet presAssocID="{DC1C2F87-B8DD-48E5-A5F2-E0337612170E}" presName="childText" presStyleLbl="conFgAcc1" presStyleIdx="3" presStyleCnt="4" custLinFactNeighborX="-1772" custLinFactNeighborY="25239">
        <dgm:presLayoutVars>
          <dgm:bulletEnabled val="1"/>
        </dgm:presLayoutVars>
      </dgm:prSet>
      <dgm:spPr/>
    </dgm:pt>
  </dgm:ptLst>
  <dgm:cxnLst>
    <dgm:cxn modelId="{3710B562-264B-46C2-8F53-A6C7D5617F76}" type="presOf" srcId="{A5D60922-DFD2-403E-B47D-3E02C0B02943}" destId="{7C221F34-752D-4AA6-80A1-89FDD67D9210}" srcOrd="0" destOrd="0" presId="urn:microsoft.com/office/officeart/2005/8/layout/list1"/>
    <dgm:cxn modelId="{76A4C4FF-D3E4-4040-B04F-F4A23BCA423A}" type="presOf" srcId="{8D25A26D-89BC-4FC5-A244-1E397C393E34}" destId="{39FEF5AA-2D5C-4525-A13A-49CF3195D54F}" srcOrd="0" destOrd="0" presId="urn:microsoft.com/office/officeart/2005/8/layout/list1"/>
    <dgm:cxn modelId="{438BC529-28DD-4DE5-B573-9982C8753420}" type="presOf" srcId="{DC1C2F87-B8DD-48E5-A5F2-E0337612170E}" destId="{7D3AD7FE-0A75-43C2-AEE2-CFD9E2FE2C2A}" srcOrd="1" destOrd="0" presId="urn:microsoft.com/office/officeart/2005/8/layout/list1"/>
    <dgm:cxn modelId="{5AB65B7E-B9B4-46E5-92EE-5E1A9CE16864}" type="presOf" srcId="{43EF8484-151B-4800-851F-4C0A826B5D59}" destId="{A7FC414C-B8B9-41D0-AF66-E7D830649C3D}" srcOrd="1" destOrd="0" presId="urn:microsoft.com/office/officeart/2005/8/layout/list1"/>
    <dgm:cxn modelId="{7017E543-7D11-4156-B22D-36C68BB58871}" type="presOf" srcId="{43EF8484-151B-4800-851F-4C0A826B5D59}" destId="{0E7C2053-187A-4E81-A512-BE4C69F97F54}" srcOrd="0" destOrd="0" presId="urn:microsoft.com/office/officeart/2005/8/layout/list1"/>
    <dgm:cxn modelId="{A5E4825B-2374-4457-A281-060CFD5103BC}" srcId="{8D25A26D-89BC-4FC5-A244-1E397C393E34}" destId="{DC1C2F87-B8DD-48E5-A5F2-E0337612170E}" srcOrd="3" destOrd="0" parTransId="{2E8D25F8-A12E-4F44-87C4-EC8DAB28EE6E}" sibTransId="{A9107092-A274-4F71-9926-5A1A8AC16C53}"/>
    <dgm:cxn modelId="{57CB9ACE-04C9-4BC1-A064-EBCF1CB5C63A}" type="presOf" srcId="{25ECF2DD-AE61-4C4C-BB37-913DC9EBB78A}" destId="{5B669ACB-C1FB-4DB2-858D-9363F2E374D9}" srcOrd="0" destOrd="0" presId="urn:microsoft.com/office/officeart/2005/8/layout/list1"/>
    <dgm:cxn modelId="{CA94AF09-9A96-48EF-8003-B3491821DAC9}" type="presOf" srcId="{25ECF2DD-AE61-4C4C-BB37-913DC9EBB78A}" destId="{20EF6EEC-380F-40F4-9116-A766F0C6BDAD}" srcOrd="1" destOrd="0" presId="urn:microsoft.com/office/officeart/2005/8/layout/list1"/>
    <dgm:cxn modelId="{DCF6E792-954F-414A-B0DC-A3294BE7CEEE}" type="presOf" srcId="{A5D60922-DFD2-403E-B47D-3E02C0B02943}" destId="{E6119B48-2147-4B34-BDBC-034B69F0EF6A}" srcOrd="1" destOrd="0" presId="urn:microsoft.com/office/officeart/2005/8/layout/list1"/>
    <dgm:cxn modelId="{B7D833FB-44B6-4811-B984-9F5F4B4BC3DB}" type="presOf" srcId="{DC1C2F87-B8DD-48E5-A5F2-E0337612170E}" destId="{53871901-244E-40B0-9BC5-FBE0F6F9B5A8}" srcOrd="0" destOrd="0" presId="urn:microsoft.com/office/officeart/2005/8/layout/list1"/>
    <dgm:cxn modelId="{236DE870-4F1D-4721-B94F-B14A9346D382}" srcId="{8D25A26D-89BC-4FC5-A244-1E397C393E34}" destId="{A5D60922-DFD2-403E-B47D-3E02C0B02943}" srcOrd="1" destOrd="0" parTransId="{CDC4DD06-1DFD-4157-B709-42F07100C7D0}" sibTransId="{79F70E69-FD79-47D5-81AA-E86339DADC2E}"/>
    <dgm:cxn modelId="{04E05532-04E4-43EC-8D10-10AC7E477D66}" srcId="{8D25A26D-89BC-4FC5-A244-1E397C393E34}" destId="{25ECF2DD-AE61-4C4C-BB37-913DC9EBB78A}" srcOrd="2" destOrd="0" parTransId="{52C2788C-B5D1-474C-8EAE-AF14D7E651BB}" sibTransId="{D316235C-F162-4F00-A17F-277800B09231}"/>
    <dgm:cxn modelId="{FF08DE71-9904-42D0-AFCA-BD18394F2F9B}" srcId="{8D25A26D-89BC-4FC5-A244-1E397C393E34}" destId="{43EF8484-151B-4800-851F-4C0A826B5D59}" srcOrd="0" destOrd="0" parTransId="{F0A0CCF0-CAE8-499B-B358-66C58EBE4827}" sibTransId="{B9926A72-8892-4AB4-A2E3-1C55B70D745F}"/>
    <dgm:cxn modelId="{43B6D64E-C8AD-4111-A4CE-E8FE00C8814E}" type="presParOf" srcId="{39FEF5AA-2D5C-4525-A13A-49CF3195D54F}" destId="{EEB1EF13-946F-4DD8-B1A5-65E2A9243C5F}" srcOrd="0" destOrd="0" presId="urn:microsoft.com/office/officeart/2005/8/layout/list1"/>
    <dgm:cxn modelId="{8BAA88CA-22B3-4F44-AB6F-5BD50A5B3BA4}" type="presParOf" srcId="{EEB1EF13-946F-4DD8-B1A5-65E2A9243C5F}" destId="{0E7C2053-187A-4E81-A512-BE4C69F97F54}" srcOrd="0" destOrd="0" presId="urn:microsoft.com/office/officeart/2005/8/layout/list1"/>
    <dgm:cxn modelId="{9D550686-E08B-4112-B872-35E3A925F3B3}" type="presParOf" srcId="{EEB1EF13-946F-4DD8-B1A5-65E2A9243C5F}" destId="{A7FC414C-B8B9-41D0-AF66-E7D830649C3D}" srcOrd="1" destOrd="0" presId="urn:microsoft.com/office/officeart/2005/8/layout/list1"/>
    <dgm:cxn modelId="{9F2BC2E3-68AB-45B4-9CBF-B8E2F3286B22}" type="presParOf" srcId="{39FEF5AA-2D5C-4525-A13A-49CF3195D54F}" destId="{0D5DD836-F2A2-46A5-8E39-32BBC54DBC8F}" srcOrd="1" destOrd="0" presId="urn:microsoft.com/office/officeart/2005/8/layout/list1"/>
    <dgm:cxn modelId="{9E2580BA-178B-4E3E-898E-46134EFA26A6}" type="presParOf" srcId="{39FEF5AA-2D5C-4525-A13A-49CF3195D54F}" destId="{A6618471-4272-4C88-911A-D5588828685F}" srcOrd="2" destOrd="0" presId="urn:microsoft.com/office/officeart/2005/8/layout/list1"/>
    <dgm:cxn modelId="{D6761EBA-DFA4-4696-9D14-6B88985AD2E2}" type="presParOf" srcId="{39FEF5AA-2D5C-4525-A13A-49CF3195D54F}" destId="{6BFE9585-D9FA-404F-92EF-9781D0458AB9}" srcOrd="3" destOrd="0" presId="urn:microsoft.com/office/officeart/2005/8/layout/list1"/>
    <dgm:cxn modelId="{E31FB7E5-BE34-4389-A97F-18CE3CB86917}" type="presParOf" srcId="{39FEF5AA-2D5C-4525-A13A-49CF3195D54F}" destId="{D4CC34AF-FA7A-44A5-9A62-89F2C3BFC15C}" srcOrd="4" destOrd="0" presId="urn:microsoft.com/office/officeart/2005/8/layout/list1"/>
    <dgm:cxn modelId="{B3977538-BE5F-4A27-88F5-5C0B65C77705}" type="presParOf" srcId="{D4CC34AF-FA7A-44A5-9A62-89F2C3BFC15C}" destId="{7C221F34-752D-4AA6-80A1-89FDD67D9210}" srcOrd="0" destOrd="0" presId="urn:microsoft.com/office/officeart/2005/8/layout/list1"/>
    <dgm:cxn modelId="{0C2BD2A6-A57D-4A98-BEAA-1082725F4796}" type="presParOf" srcId="{D4CC34AF-FA7A-44A5-9A62-89F2C3BFC15C}" destId="{E6119B48-2147-4B34-BDBC-034B69F0EF6A}" srcOrd="1" destOrd="0" presId="urn:microsoft.com/office/officeart/2005/8/layout/list1"/>
    <dgm:cxn modelId="{7A059F2B-FC0F-4506-94AC-D659BA140647}" type="presParOf" srcId="{39FEF5AA-2D5C-4525-A13A-49CF3195D54F}" destId="{CE3ABF0F-8B97-499B-8918-320043520A2C}" srcOrd="5" destOrd="0" presId="urn:microsoft.com/office/officeart/2005/8/layout/list1"/>
    <dgm:cxn modelId="{3917FB34-EE66-4D57-AF8D-A99AB440E284}" type="presParOf" srcId="{39FEF5AA-2D5C-4525-A13A-49CF3195D54F}" destId="{D477CC95-2304-4FD1-A1C3-9F818EBEA65C}" srcOrd="6" destOrd="0" presId="urn:microsoft.com/office/officeart/2005/8/layout/list1"/>
    <dgm:cxn modelId="{27166997-AAB6-43E9-9033-D5D562656707}" type="presParOf" srcId="{39FEF5AA-2D5C-4525-A13A-49CF3195D54F}" destId="{50423954-ACF7-4539-9F24-49CCBC959B38}" srcOrd="7" destOrd="0" presId="urn:microsoft.com/office/officeart/2005/8/layout/list1"/>
    <dgm:cxn modelId="{CC95BC84-AE82-44B2-9609-1EFC9D9F66FC}" type="presParOf" srcId="{39FEF5AA-2D5C-4525-A13A-49CF3195D54F}" destId="{29908593-5A2B-4736-A2FE-D12FF8B1408D}" srcOrd="8" destOrd="0" presId="urn:microsoft.com/office/officeart/2005/8/layout/list1"/>
    <dgm:cxn modelId="{84CD772C-D107-4078-92A1-8F313EB6151E}" type="presParOf" srcId="{29908593-5A2B-4736-A2FE-D12FF8B1408D}" destId="{5B669ACB-C1FB-4DB2-858D-9363F2E374D9}" srcOrd="0" destOrd="0" presId="urn:microsoft.com/office/officeart/2005/8/layout/list1"/>
    <dgm:cxn modelId="{AC9352BF-81B7-40E7-9F2F-A0B04C838F0B}" type="presParOf" srcId="{29908593-5A2B-4736-A2FE-D12FF8B1408D}" destId="{20EF6EEC-380F-40F4-9116-A766F0C6BDAD}" srcOrd="1" destOrd="0" presId="urn:microsoft.com/office/officeart/2005/8/layout/list1"/>
    <dgm:cxn modelId="{3123D784-4A00-4086-9261-82E90F9D7CFE}" type="presParOf" srcId="{39FEF5AA-2D5C-4525-A13A-49CF3195D54F}" destId="{D33B68BC-C396-4990-AF07-DD8D1E2E2F0C}" srcOrd="9" destOrd="0" presId="urn:microsoft.com/office/officeart/2005/8/layout/list1"/>
    <dgm:cxn modelId="{416EE07B-A958-4769-BF7F-2680656F4C3C}" type="presParOf" srcId="{39FEF5AA-2D5C-4525-A13A-49CF3195D54F}" destId="{CF7B065F-3C8A-4576-9D07-404FE4C3520A}" srcOrd="10" destOrd="0" presId="urn:microsoft.com/office/officeart/2005/8/layout/list1"/>
    <dgm:cxn modelId="{7320F2FB-43DF-4D52-A117-BFD4A2C7CA52}" type="presParOf" srcId="{39FEF5AA-2D5C-4525-A13A-49CF3195D54F}" destId="{92AD9683-9BA1-43E1-9427-C440B4801EA8}" srcOrd="11" destOrd="0" presId="urn:microsoft.com/office/officeart/2005/8/layout/list1"/>
    <dgm:cxn modelId="{09821879-9650-40DE-82AF-B95B660111D5}" type="presParOf" srcId="{39FEF5AA-2D5C-4525-A13A-49CF3195D54F}" destId="{8F6C4791-EAE7-4DA7-B1A8-87D8B9030B28}" srcOrd="12" destOrd="0" presId="urn:microsoft.com/office/officeart/2005/8/layout/list1"/>
    <dgm:cxn modelId="{2B760162-2695-4097-85C9-BEA1A465DE09}" type="presParOf" srcId="{8F6C4791-EAE7-4DA7-B1A8-87D8B9030B28}" destId="{53871901-244E-40B0-9BC5-FBE0F6F9B5A8}" srcOrd="0" destOrd="0" presId="urn:microsoft.com/office/officeart/2005/8/layout/list1"/>
    <dgm:cxn modelId="{3E4653F0-7A2E-490B-868E-29DCD82E30CC}" type="presParOf" srcId="{8F6C4791-EAE7-4DA7-B1A8-87D8B9030B28}" destId="{7D3AD7FE-0A75-43C2-AEE2-CFD9E2FE2C2A}" srcOrd="1" destOrd="0" presId="urn:microsoft.com/office/officeart/2005/8/layout/list1"/>
    <dgm:cxn modelId="{4775AD0F-8568-4A4D-A3FD-80E4B8B82083}" type="presParOf" srcId="{39FEF5AA-2D5C-4525-A13A-49CF3195D54F}" destId="{FAF1848E-B10D-4B71-84FA-A74982042D0B}" srcOrd="13" destOrd="0" presId="urn:microsoft.com/office/officeart/2005/8/layout/list1"/>
    <dgm:cxn modelId="{901C0CA1-8401-4E32-9998-CC943FBE0A7D}" type="presParOf" srcId="{39FEF5AA-2D5C-4525-A13A-49CF3195D54F}" destId="{048678EA-057B-4421-B0B4-EF1264E694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C0139-0D9D-4DE8-A8FD-7960616FC705}">
      <dsp:nvSpPr>
        <dsp:cNvPr id="0" name=""/>
        <dsp:cNvSpPr/>
      </dsp:nvSpPr>
      <dsp:spPr>
        <a:xfrm>
          <a:off x="0" y="1065395"/>
          <a:ext cx="87129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36837F-BF9D-4F7D-BDA0-3D62B7AA64F0}">
      <dsp:nvSpPr>
        <dsp:cNvPr id="0" name=""/>
        <dsp:cNvSpPr/>
      </dsp:nvSpPr>
      <dsp:spPr>
        <a:xfrm>
          <a:off x="435648" y="173191"/>
          <a:ext cx="6999179" cy="10545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формирование основ гражданской идентичности: чувства сопричастности и гордости за свою Родину, уважения к истории и культуре народа;</a:t>
          </a:r>
          <a:endParaRPr lang="ru-RU" sz="2000" kern="1200" dirty="0"/>
        </a:p>
      </dsp:txBody>
      <dsp:txXfrm>
        <a:off x="487128" y="224671"/>
        <a:ext cx="6896219" cy="951603"/>
      </dsp:txXfrm>
    </dsp:sp>
    <dsp:sp modelId="{17B5163A-0261-467E-9570-2A242ACD7B40}">
      <dsp:nvSpPr>
        <dsp:cNvPr id="0" name=""/>
        <dsp:cNvSpPr/>
      </dsp:nvSpPr>
      <dsp:spPr>
        <a:xfrm>
          <a:off x="0" y="2414641"/>
          <a:ext cx="87129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86764"/>
              <a:satOff val="-13434"/>
              <a:lumOff val="-78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A0E445-E1D2-4C61-9FD4-5A7EEECBED03}">
      <dsp:nvSpPr>
        <dsp:cNvPr id="0" name=""/>
        <dsp:cNvSpPr/>
      </dsp:nvSpPr>
      <dsp:spPr>
        <a:xfrm>
          <a:off x="435222" y="1401995"/>
          <a:ext cx="6977720" cy="1175005"/>
        </a:xfrm>
        <a:prstGeom prst="roundRect">
          <a:avLst/>
        </a:prstGeom>
        <a:gradFill rotWithShape="0">
          <a:gsLst>
            <a:gs pos="0">
              <a:schemeClr val="accent5">
                <a:hueOff val="-86764"/>
                <a:satOff val="-13434"/>
                <a:lumOff val="-7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764"/>
                <a:satOff val="-13434"/>
                <a:lumOff val="-7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764"/>
                <a:satOff val="-13434"/>
                <a:lumOff val="-7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воспитание в каждом ученике трудолюбия, уважения к правам и свободам человека, любви к окружающей природе, Родине, семье;</a:t>
          </a:r>
          <a:endParaRPr lang="ru-RU" sz="2000" kern="1200" dirty="0"/>
        </a:p>
      </dsp:txBody>
      <dsp:txXfrm>
        <a:off x="492581" y="1459354"/>
        <a:ext cx="6863002" cy="1060287"/>
      </dsp:txXfrm>
    </dsp:sp>
    <dsp:sp modelId="{111DB1E2-0450-4EA4-9556-3591BDF879E4}">
      <dsp:nvSpPr>
        <dsp:cNvPr id="0" name=""/>
        <dsp:cNvSpPr/>
      </dsp:nvSpPr>
      <dsp:spPr>
        <a:xfrm>
          <a:off x="0" y="3631872"/>
          <a:ext cx="87129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73528"/>
              <a:satOff val="-26868"/>
              <a:lumOff val="-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58D321-F981-451A-8484-4042EAE941D6}">
      <dsp:nvSpPr>
        <dsp:cNvPr id="0" name=""/>
        <dsp:cNvSpPr/>
      </dsp:nvSpPr>
      <dsp:spPr>
        <a:xfrm>
          <a:off x="435648" y="2751241"/>
          <a:ext cx="6963133" cy="1042990"/>
        </a:xfrm>
        <a:prstGeom prst="roundRect">
          <a:avLst/>
        </a:prstGeom>
        <a:gradFill rotWithShape="0">
          <a:gsLst>
            <a:gs pos="0">
              <a:schemeClr val="accent5">
                <a:hueOff val="-173528"/>
                <a:satOff val="-26868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528"/>
                <a:satOff val="-26868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528"/>
                <a:satOff val="-26868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воспитание нравственных качеств личности ребёнка;</a:t>
          </a:r>
          <a:endParaRPr lang="ru-RU" sz="2000" kern="1200" dirty="0"/>
        </a:p>
      </dsp:txBody>
      <dsp:txXfrm>
        <a:off x="486563" y="2802156"/>
        <a:ext cx="6861303" cy="941160"/>
      </dsp:txXfrm>
    </dsp:sp>
    <dsp:sp modelId="{6CC0439E-FB39-4EBD-8D75-BB94414CC2D8}">
      <dsp:nvSpPr>
        <dsp:cNvPr id="0" name=""/>
        <dsp:cNvSpPr/>
      </dsp:nvSpPr>
      <dsp:spPr>
        <a:xfrm>
          <a:off x="0" y="4739286"/>
          <a:ext cx="87129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60291"/>
              <a:satOff val="-40302"/>
              <a:lumOff val="-23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F42996-7F05-4EDF-8E8D-E6269706D7B6}">
      <dsp:nvSpPr>
        <dsp:cNvPr id="0" name=""/>
        <dsp:cNvSpPr/>
      </dsp:nvSpPr>
      <dsp:spPr>
        <a:xfrm>
          <a:off x="435648" y="3968472"/>
          <a:ext cx="6983565" cy="933173"/>
        </a:xfrm>
        <a:prstGeom prst="roundRect">
          <a:avLst/>
        </a:prstGeom>
        <a:gradFill rotWithShape="0">
          <a:gsLst>
            <a:gs pos="0">
              <a:schemeClr val="accent5">
                <a:hueOff val="-260291"/>
                <a:satOff val="-40302"/>
                <a:lumOff val="-23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291"/>
                <a:satOff val="-40302"/>
                <a:lumOff val="-23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291"/>
                <a:satOff val="-40302"/>
                <a:lumOff val="-23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</a:t>
          </a:r>
          <a:r>
            <a:rPr lang="ru-RU" sz="2000" kern="1200" dirty="0" smtClean="0"/>
            <a:t>освоение ребёнком основных социальных ролей, моральных и этических норм;</a:t>
          </a:r>
          <a:endParaRPr lang="ru-RU" sz="2000" kern="1200" dirty="0"/>
        </a:p>
      </dsp:txBody>
      <dsp:txXfrm>
        <a:off x="481202" y="4014026"/>
        <a:ext cx="6892457" cy="842065"/>
      </dsp:txXfrm>
    </dsp:sp>
    <dsp:sp modelId="{9B4F2716-A1D3-4310-AFC2-B07878D95161}">
      <dsp:nvSpPr>
        <dsp:cNvPr id="0" name=""/>
        <dsp:cNvSpPr/>
      </dsp:nvSpPr>
      <dsp:spPr>
        <a:xfrm>
          <a:off x="0" y="5886312"/>
          <a:ext cx="87129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47055"/>
              <a:satOff val="-53736"/>
              <a:lumOff val="-313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C3B5C8-2324-4AF5-8033-EC9FCC5F9B83}">
      <dsp:nvSpPr>
        <dsp:cNvPr id="0" name=""/>
        <dsp:cNvSpPr/>
      </dsp:nvSpPr>
      <dsp:spPr>
        <a:xfrm>
          <a:off x="435648" y="5075886"/>
          <a:ext cx="6963011" cy="972786"/>
        </a:xfrm>
        <a:prstGeom prst="roundRect">
          <a:avLst/>
        </a:prstGeom>
        <a:gradFill rotWithShape="0">
          <a:gsLst>
            <a:gs pos="0">
              <a:schemeClr val="accent5">
                <a:hueOff val="-347055"/>
                <a:satOff val="-53736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055"/>
                <a:satOff val="-53736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055"/>
                <a:satOff val="-53736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приобщение детей к культурным традициям своего народа, общечеловеческим ценностям.</a:t>
          </a:r>
          <a:endParaRPr lang="ru-RU" sz="2000" kern="1200" dirty="0"/>
        </a:p>
      </dsp:txBody>
      <dsp:txXfrm>
        <a:off x="483135" y="5123373"/>
        <a:ext cx="6868037" cy="877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49422-C049-42FF-825D-921DBACFB11D}">
      <dsp:nvSpPr>
        <dsp:cNvPr id="0" name=""/>
        <dsp:cNvSpPr/>
      </dsp:nvSpPr>
      <dsp:spPr>
        <a:xfrm>
          <a:off x="0" y="0"/>
          <a:ext cx="5932739" cy="7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Патриотизм-любовь к своей малой Родине, своему народу, к России, служение Отечеству;</a:t>
          </a:r>
          <a:endParaRPr lang="ru-RU" sz="1600" kern="1200" dirty="0"/>
        </a:p>
      </dsp:txBody>
      <dsp:txXfrm>
        <a:off x="23157" y="23157"/>
        <a:ext cx="4987063" cy="744333"/>
      </dsp:txXfrm>
    </dsp:sp>
    <dsp:sp modelId="{7A31D1CB-46E6-4BFA-97B1-8182AFA3993E}">
      <dsp:nvSpPr>
        <dsp:cNvPr id="0" name=""/>
        <dsp:cNvSpPr/>
      </dsp:nvSpPr>
      <dsp:spPr>
        <a:xfrm>
          <a:off x="443029" y="900460"/>
          <a:ext cx="5932739" cy="7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гражданственность – закон и порядок, свобода совести и вероисповедания, правовое государство;</a:t>
          </a:r>
          <a:endParaRPr lang="ru-RU" sz="1600" kern="1200" dirty="0"/>
        </a:p>
      </dsp:txBody>
      <dsp:txXfrm>
        <a:off x="466186" y="923617"/>
        <a:ext cx="4929474" cy="744333"/>
      </dsp:txXfrm>
    </dsp:sp>
    <dsp:sp modelId="{A5FA6A1C-496A-4FDE-86C3-55553C3DECB2}">
      <dsp:nvSpPr>
        <dsp:cNvPr id="0" name=""/>
        <dsp:cNvSpPr/>
      </dsp:nvSpPr>
      <dsp:spPr>
        <a:xfrm>
          <a:off x="886058" y="1800920"/>
          <a:ext cx="5932739" cy="7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Человечество-мир во всем мире, многообразие культур и народов, прогресс человечества, международное сотрудничество;</a:t>
          </a:r>
          <a:endParaRPr lang="ru-RU" sz="1600" kern="1200" dirty="0"/>
        </a:p>
      </dsp:txBody>
      <dsp:txXfrm>
        <a:off x="909215" y="1824077"/>
        <a:ext cx="4929474" cy="744333"/>
      </dsp:txXfrm>
    </dsp:sp>
    <dsp:sp modelId="{F5232173-F225-44BA-8939-78AE53EC2C1F}">
      <dsp:nvSpPr>
        <dsp:cNvPr id="0" name=""/>
        <dsp:cNvSpPr/>
      </dsp:nvSpPr>
      <dsp:spPr>
        <a:xfrm>
          <a:off x="1329087" y="2701380"/>
          <a:ext cx="5932739" cy="7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наука – ценность знания, стремление к истине, научная картина мира;</a:t>
          </a:r>
        </a:p>
      </dsp:txBody>
      <dsp:txXfrm>
        <a:off x="1352244" y="2724537"/>
        <a:ext cx="4929474" cy="744333"/>
      </dsp:txXfrm>
    </dsp:sp>
    <dsp:sp modelId="{6AFF9E76-8978-4DE1-BFBD-7443CBD10392}">
      <dsp:nvSpPr>
        <dsp:cNvPr id="0" name=""/>
        <dsp:cNvSpPr/>
      </dsp:nvSpPr>
      <dsp:spPr>
        <a:xfrm>
          <a:off x="1772116" y="3601840"/>
          <a:ext cx="5932739" cy="7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семья – любовь и верность, здоровье, достаток, уважение к родителям, забота о старших и младших, забота о продолжении рода</a:t>
          </a:r>
          <a:endParaRPr lang="ru-RU" sz="1600" kern="1200" dirty="0"/>
        </a:p>
      </dsp:txBody>
      <dsp:txXfrm>
        <a:off x="1795273" y="3624997"/>
        <a:ext cx="4929474" cy="744333"/>
      </dsp:txXfrm>
    </dsp:sp>
    <dsp:sp modelId="{A51205A7-2596-425E-9AB6-E25678419A0D}">
      <dsp:nvSpPr>
        <dsp:cNvPr id="0" name=""/>
        <dsp:cNvSpPr/>
      </dsp:nvSpPr>
      <dsp:spPr>
        <a:xfrm>
          <a:off x="5418818" y="577612"/>
          <a:ext cx="513921" cy="51392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534450" y="577612"/>
        <a:ext cx="282657" cy="386726"/>
      </dsp:txXfrm>
    </dsp:sp>
    <dsp:sp modelId="{C9DF9F9C-39E8-4136-B15E-7223898E145D}">
      <dsp:nvSpPr>
        <dsp:cNvPr id="0" name=""/>
        <dsp:cNvSpPr/>
      </dsp:nvSpPr>
      <dsp:spPr>
        <a:xfrm>
          <a:off x="5861847" y="1478072"/>
          <a:ext cx="513921" cy="51392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977479" y="1478072"/>
        <a:ext cx="282657" cy="386726"/>
      </dsp:txXfrm>
    </dsp:sp>
    <dsp:sp modelId="{43ACA2E2-02C3-4942-BD9B-1B06FF2B4EE9}">
      <dsp:nvSpPr>
        <dsp:cNvPr id="0" name=""/>
        <dsp:cNvSpPr/>
      </dsp:nvSpPr>
      <dsp:spPr>
        <a:xfrm>
          <a:off x="6304876" y="2365354"/>
          <a:ext cx="513921" cy="51392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6420508" y="2365354"/>
        <a:ext cx="282657" cy="386726"/>
      </dsp:txXfrm>
    </dsp:sp>
    <dsp:sp modelId="{F42876E7-3958-4972-9DF6-C6E2D9B8FF68}">
      <dsp:nvSpPr>
        <dsp:cNvPr id="0" name=""/>
        <dsp:cNvSpPr/>
      </dsp:nvSpPr>
      <dsp:spPr>
        <a:xfrm>
          <a:off x="6747905" y="3274599"/>
          <a:ext cx="513921" cy="51392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6863537" y="3274599"/>
        <a:ext cx="282657" cy="386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BFB92-016F-4FB2-9D2D-32E1BD687519}">
      <dsp:nvSpPr>
        <dsp:cNvPr id="0" name=""/>
        <dsp:cNvSpPr/>
      </dsp:nvSpPr>
      <dsp:spPr>
        <a:xfrm>
          <a:off x="0" y="72007"/>
          <a:ext cx="5141371" cy="885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труд и творчество – уважение к труду, творчество и созидание, целеустремленность и настойчивость</a:t>
          </a:r>
          <a:endParaRPr lang="ru-RU" sz="1600" kern="1200" dirty="0"/>
        </a:p>
      </dsp:txBody>
      <dsp:txXfrm>
        <a:off x="25941" y="97948"/>
        <a:ext cx="4185633" cy="833816"/>
      </dsp:txXfrm>
    </dsp:sp>
    <dsp:sp modelId="{16F4160A-93F1-41F4-9F97-92F7C2740D59}">
      <dsp:nvSpPr>
        <dsp:cNvPr id="0" name=""/>
        <dsp:cNvSpPr/>
      </dsp:nvSpPr>
      <dsp:spPr>
        <a:xfrm>
          <a:off x="453650" y="1033314"/>
          <a:ext cx="5141371" cy="885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искусство и литература – красота, гармония, духовный мир человека, нравственный выбор, смысл жизни, эстетическое развитие, этическое развитие;</a:t>
          </a:r>
          <a:endParaRPr lang="ru-RU" sz="1400" kern="1200" dirty="0"/>
        </a:p>
      </dsp:txBody>
      <dsp:txXfrm>
        <a:off x="479591" y="1059255"/>
        <a:ext cx="4060134" cy="833816"/>
      </dsp:txXfrm>
    </dsp:sp>
    <dsp:sp modelId="{7E9ED77A-84B4-490E-9157-E5C695458DB3}">
      <dsp:nvSpPr>
        <dsp:cNvPr id="0" name=""/>
        <dsp:cNvSpPr/>
      </dsp:nvSpPr>
      <dsp:spPr>
        <a:xfrm>
          <a:off x="979125" y="2091212"/>
          <a:ext cx="4997721" cy="836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природа – эволюция, родная земля, заповедная природа, планета Земля, экологическое сознание</a:t>
          </a:r>
          <a:endParaRPr lang="ru-RU" sz="1600" kern="1200" dirty="0"/>
        </a:p>
      </dsp:txBody>
      <dsp:txXfrm>
        <a:off x="1003626" y="2115713"/>
        <a:ext cx="3948125" cy="787531"/>
      </dsp:txXfrm>
    </dsp:sp>
    <dsp:sp modelId="{CC643E8D-B552-46AF-821D-65E081EFB296}">
      <dsp:nvSpPr>
        <dsp:cNvPr id="0" name=""/>
        <dsp:cNvSpPr/>
      </dsp:nvSpPr>
      <dsp:spPr>
        <a:xfrm>
          <a:off x="4565667" y="671654"/>
          <a:ext cx="575703" cy="5757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4695200" y="671654"/>
        <a:ext cx="316637" cy="433217"/>
      </dsp:txXfrm>
    </dsp:sp>
    <dsp:sp modelId="{B5A1026B-500F-4CD7-8B2E-377CB9709E57}">
      <dsp:nvSpPr>
        <dsp:cNvPr id="0" name=""/>
        <dsp:cNvSpPr/>
      </dsp:nvSpPr>
      <dsp:spPr>
        <a:xfrm>
          <a:off x="5019317" y="1699064"/>
          <a:ext cx="575703" cy="5757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148850" y="1699064"/>
        <a:ext cx="316637" cy="4332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ru-RU" smtClean="0"/>
              <a:pPr/>
              <a:t>22.08.2023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ru-RU" noProof="0" smtClean="0"/>
              <a:pPr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1628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BCF4F-0C32-4AF2-AA50-54C33CD99FC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47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15445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377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1779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6467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4326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2624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357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795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2530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90008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4502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5800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0735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Рисунок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5131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ru-RU" noProof="0" smtClean="0"/>
              <a:pPr/>
              <a:t>22.08.2023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868" y="33525"/>
            <a:ext cx="9434264" cy="3903712"/>
          </a:xfrm>
        </p:spPr>
        <p:txBody>
          <a:bodyPr>
            <a:noAutofit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7200" b="1" i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ston" panose="03000400000000000000" pitchFamily="66" charset="0"/>
              </a:rPr>
              <a:t>Воспитание </a:t>
            </a:r>
            <a:endParaRPr lang="ru-RU" sz="7200" b="1" i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ston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294" y="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Внешкольная деятельность</a:t>
            </a:r>
            <a:endParaRPr lang="ru-RU" sz="40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00" y="632945"/>
            <a:ext cx="10513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Внешкольные мероприятия: экскурсии, разнообразные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десанты, сборы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помощи, благотворительные, экологические,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военно-патриотические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мероприятия, учебные бизнес-мероприятия,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полезные дела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т.д. — организуются в пределах целостного,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социально-открытого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образовательного пространства. Основной педагогической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единицей внешкольной деятельности является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социальная практика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— педагогически моделируемая в реальных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условиях общественно-значимая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задача, участие в решении которой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формирует у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педагогов и воспитанников социальную компетентность и опыт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конструктивного гражданского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поведения.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05" t="142" r="534" b="39863"/>
          <a:stretch/>
        </p:blipFill>
        <p:spPr>
          <a:xfrm>
            <a:off x="8603356" y="4121294"/>
            <a:ext cx="3669383" cy="2729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0285" y="2979812"/>
            <a:ext cx="2859782" cy="33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680" y="4005064"/>
            <a:ext cx="3810000" cy="2962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613" y="3110987"/>
            <a:ext cx="3240241" cy="324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6328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3552" y="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Изучение культурологических основ религий</a:t>
            </a:r>
            <a:endParaRPr lang="ru-RU" sz="36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368" y="1200329"/>
            <a:ext cx="113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Чтобы сохранить целостное воспитательное пространство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школы необходимо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изучение определенной традиционной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российской религии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В содержание гуманитарных учебных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дисциплин отдельными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разделами могут быть включены сюжеты о роли Русской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Православной Церкви в развитии нашей страны, раскрыто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значение других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традиционных религиозных организаций в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формировании единого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российского народа, основ его культуры,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повседневной жизни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авторитета в Европе и мире.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088" y="2924944"/>
            <a:ext cx="5031812" cy="3773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4822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9736" y="18864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Трудности</a:t>
            </a:r>
            <a:endParaRPr lang="ru-RU" sz="40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384883061"/>
              </p:ext>
            </p:extLst>
          </p:nvPr>
        </p:nvGraphicFramePr>
        <p:xfrm>
          <a:off x="2135560" y="8965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3732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5560" y="5419"/>
            <a:ext cx="9577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«Детство-есть </a:t>
            </a:r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та великая пора жизни, когда кладется основание всему будущему нравственному </a:t>
            </a:r>
            <a:r>
              <a:rPr lang="ru-RU" sz="28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человеку»</a:t>
            </a:r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b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Esenin script Two" panose="03000400000000000000" pitchFamily="66" charset="0"/>
                <a:ea typeface="Cambria Math" panose="02040503050406030204" pitchFamily="18" charset="0"/>
              </a:rPr>
              <a:t>Николай Васильевич Шелгунов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556792"/>
            <a:ext cx="8856984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0411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422" y="4251179"/>
            <a:ext cx="2808642" cy="2306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1544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Вопрос духовно-нравственного воспитания детей</a:t>
            </a:r>
          </a:p>
          <a:p>
            <a:pPr algn="ctr"/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является одной из ключевых проблем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22" y="1107205"/>
            <a:ext cx="2786113" cy="2109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09" y="477053"/>
            <a:ext cx="2065400" cy="2030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1241038"/>
            <a:ext cx="2932430" cy="2341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58" y="2557674"/>
            <a:ext cx="2649423" cy="17131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968" y="1412776"/>
            <a:ext cx="2376264" cy="2289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04" y="4200651"/>
            <a:ext cx="2840737" cy="25658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2749" y="4200651"/>
            <a:ext cx="3377477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95" y="116632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«У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ребенка свое особое умение видеть, думать и чувствовать;</a:t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нет ничего глупее, </a:t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чем пытаться подменить у них это умение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нашим».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Esenin script Two" panose="03000400000000000000" pitchFamily="66" charset="0"/>
              </a:rPr>
              <a:t>Жан-Жак Руссо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" y="2486974"/>
            <a:ext cx="2901948" cy="435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69" y="2974696"/>
            <a:ext cx="4182218" cy="3383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0487" y="2852936"/>
            <a:ext cx="5100520" cy="394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6205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632" y="18864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Выбор нравственных образцов</a:t>
            </a:r>
            <a:endParaRPr lang="ru-RU" sz="32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80728"/>
            <a:ext cx="3718882" cy="2804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905" y="1446452"/>
            <a:ext cx="3352527" cy="2225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992444"/>
            <a:ext cx="3572566" cy="2682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504" y="620688"/>
            <a:ext cx="2202134" cy="3508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677" y="3785131"/>
            <a:ext cx="2387529" cy="2914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347" y="757279"/>
            <a:ext cx="2304330" cy="40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656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584" y="5419"/>
            <a:ext cx="9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«Душа</a:t>
            </a:r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как и тело, живет тем, чем </a:t>
            </a:r>
            <a:r>
              <a:rPr lang="ru-RU" sz="32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питается».</a:t>
            </a:r>
            <a:r>
              <a:rPr lang="ru-RU" sz="32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 </a:t>
            </a:r>
            <a:br>
              <a:rPr lang="ru-RU" sz="32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</a:br>
            <a:r>
              <a:rPr lang="ru-RU" sz="32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                                               </a:t>
            </a:r>
            <a:r>
              <a:rPr lang="ru-RU" sz="32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Esenin script Two" panose="03000400000000000000" pitchFamily="66" charset="0"/>
              </a:rPr>
              <a:t>Холленд</a:t>
            </a:r>
            <a:endParaRPr lang="ru-RU" sz="32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Esenin script Two" panose="03000400000000000000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836712"/>
            <a:ext cx="4235705" cy="2901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772816"/>
            <a:ext cx="5112568" cy="4932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942835"/>
            <a:ext cx="3837362" cy="276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8611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496" y="260648"/>
            <a:ext cx="10369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Очень важно воспитывать в детях доброту, щедрость души, уверенность в себе, умение наслаждаться окружающим миром.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2" b="2776"/>
          <a:stretch/>
        </p:blipFill>
        <p:spPr>
          <a:xfrm>
            <a:off x="119336" y="3356992"/>
            <a:ext cx="3816425" cy="339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704" y="1871951"/>
            <a:ext cx="4590893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6200" y="3747802"/>
            <a:ext cx="4158845" cy="3106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8547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16" y="2132856"/>
            <a:ext cx="10945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Качественное образование – это, прежде всего, становление человека, обретение им себя, своего образа, неповторимой индивидуальности, духовности, творческого начала. </a:t>
            </a:r>
          </a:p>
          <a:p>
            <a:r>
              <a:rPr lang="ru-RU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Качественно образовать человека – значит помочь ему жить в мире и согласии с людьми, Богом, природой, культурой, цивилизацией. </a:t>
            </a:r>
            <a:endParaRPr lang="ru-RU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59" y="13125"/>
            <a:ext cx="2934709" cy="219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9468" y="0"/>
            <a:ext cx="2952281" cy="2205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4177" y="-54006"/>
            <a:ext cx="2915816" cy="218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" y="4025992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6445" y="4043623"/>
            <a:ext cx="3561184" cy="2822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46976" r="-4432"/>
          <a:stretch/>
        </p:blipFill>
        <p:spPr>
          <a:xfrm>
            <a:off x="7752184" y="4071848"/>
            <a:ext cx="4032448" cy="272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8503" y="0"/>
            <a:ext cx="3323497" cy="218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2532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200" y="-500090"/>
            <a:ext cx="10468864" cy="27146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2708920"/>
            <a:ext cx="8432821" cy="362890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51200" dirty="0">
              <a:solidFill>
                <a:srgbClr val="FF0000"/>
              </a:solidFill>
            </a:endParaRPr>
          </a:p>
        </p:txBody>
      </p:sp>
      <p:pic>
        <p:nvPicPr>
          <p:cNvPr id="33794" name="Picture 2" descr="http://psy-files.ru/wp-content/uploads/7/b/2/7b203c62aadd8ffad80992ab52d449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475" y="3000372"/>
            <a:ext cx="7620053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260648"/>
            <a:ext cx="84969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«Воспитывать</a:t>
            </a:r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... самая трудная вещь. Думаешь: ну,</a:t>
            </a:r>
          </a:p>
          <a:p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все теперь кончилось! Не тут-то было: только</a:t>
            </a:r>
          </a:p>
          <a:p>
            <a:r>
              <a:rPr lang="ru-RU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начинается</a:t>
            </a:r>
            <a:r>
              <a:rPr lang="ru-RU" sz="28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!»</a:t>
            </a:r>
            <a:endParaRPr lang="ru-RU" sz="28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Annabelle" panose="03000400000000000000" pitchFamily="66" charset="0"/>
              </a:rPr>
              <a:t>                                                                     А.С</a:t>
            </a:r>
            <a:r>
              <a:rPr lang="ru-RU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Annabelle" panose="03000400000000000000" pitchFamily="66" charset="0"/>
              </a:rPr>
              <a:t>. Макаренко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3048000"/>
            <a:ext cx="3810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35152"/>
            <a:ext cx="3810000" cy="29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4432" b="46976"/>
          <a:stretch/>
        </p:blipFill>
        <p:spPr>
          <a:xfrm>
            <a:off x="176860" y="1616264"/>
            <a:ext cx="3730154" cy="252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2259" y="3687227"/>
            <a:ext cx="4374869" cy="3267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4747" y="1604300"/>
            <a:ext cx="3390150" cy="2532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1605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1464" y="332656"/>
            <a:ext cx="10225136" cy="5616624"/>
          </a:xfrm>
        </p:spPr>
        <p:txBody>
          <a:bodyPr>
            <a:normAutofit fontScale="85000" lnSpcReduction="20000"/>
          </a:bodyPr>
          <a:lstStyle/>
          <a:p>
            <a:r>
              <a:rPr lang="ru-RU" sz="4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Целью</a:t>
            </a:r>
            <a:r>
              <a:rPr lang="ru-RU" sz="4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духовно-нравственного развития и воспитания обучающихся на ступени начального общего образования является социально-педагогическая поддержка становления и развития высоконравственного, творческого, компетентного гражданина России, принимающего судьбу Отечества как свою личную, осознающего ответственность за настоящее и будущее своей страны, укоренённого в духовных и культурных традициях многонационального народа Российской Федерации.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773176563"/>
              </p:ext>
            </p:extLst>
          </p:nvPr>
        </p:nvGraphicFramePr>
        <p:xfrm>
          <a:off x="1847528" y="260648"/>
          <a:ext cx="87129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5773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9576" y="-9939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Национальные ценности: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015779271"/>
              </p:ext>
            </p:extLst>
          </p:nvPr>
        </p:nvGraphicFramePr>
        <p:xfrm>
          <a:off x="-35704" y="1124744"/>
          <a:ext cx="770485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xmlns="" val="1667196129"/>
              </p:ext>
            </p:extLst>
          </p:nvPr>
        </p:nvGraphicFramePr>
        <p:xfrm>
          <a:off x="6384032" y="1052736"/>
          <a:ext cx="6048672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440" y="0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Нравственный портрет идеально</a:t>
            </a:r>
          </a:p>
          <a:p>
            <a:pPr algn="ctr"/>
            <a:r>
              <a:rPr lang="ru-RU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воспитанного младшего школьника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9496" y="1200329"/>
            <a:ext cx="11809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Добрый, не причиняющий зла живому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Честный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и справедливый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Любящий и заботливый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Трудолюбивый и настойчивый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Творящий и оберегающий красоту мира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Стремящийся к знаниям и критично мыслящий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Смелый и решительный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Свободолюбивый и ответственный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Самостоятельный и законопослушный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Чувствующий свою связь со своим народом, страной,</a:t>
            </a:r>
          </a:p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культурой</a:t>
            </a:r>
            <a:endParaRPr lang="ru-RU" sz="2400" i="1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Segoe UI Black" panose="020B0A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Бережно относящийся к слову, к своим речевым поступкам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Патриотичный (готовый поступиться своими интересами</a:t>
            </a:r>
          </a:p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ради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«своих» - класса, школы, города/села, России)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Толерантный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Black" panose="020B0A02040204020203" pitchFamily="34" charset="0"/>
              </a:rPr>
              <a:t>(уважающий других, не похожих на него)</a:t>
            </a:r>
          </a:p>
        </p:txBody>
      </p:sp>
    </p:spTree>
    <p:extLst>
      <p:ext uri="{BB962C8B-B14F-4D97-AF65-F5344CB8AC3E}">
        <p14:creationId xmlns:p14="http://schemas.microsoft.com/office/powerpoint/2010/main" xmlns="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9456" y="116632"/>
            <a:ext cx="10369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Участники-субъекты духовно-нравственного воспитания</a:t>
            </a:r>
            <a:endParaRPr lang="ru-RU" sz="40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7568" y="1628800"/>
            <a:ext cx="7272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Школа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емья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Общественные организации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чреждения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образования, культуры 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Спорта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Традиционные 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российские религиозные объединения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03294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5560" y="2356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Урочная деятельность</a:t>
            </a:r>
            <a:endParaRPr lang="ru-RU" sz="36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360" y="836712"/>
            <a:ext cx="113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содержании учебных предметов важное место теперь играют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столько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обучающие задачи, а в первую очередь -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воспитательные. Система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базовых национальных ценностей не только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отражается в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содержании обучения, но и сама оказывает существенное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влияние на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его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организацию.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2184" y="3510086"/>
            <a:ext cx="4301670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76" y="2546598"/>
            <a:ext cx="7056784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6051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1624" y="3071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Внеурочная деятельность</a:t>
            </a:r>
            <a:endParaRPr lang="ru-RU" sz="4000" dirty="0">
              <a:ln w="0"/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376" y="743345"/>
            <a:ext cx="123133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Базовые ценности должны быть отражены в содержании внеурочных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воспитательных мероприятий: праздников, викторин, выставок, дискуссий,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игр и т.д., — а также в деятельности кружков, секций, клубов и других форм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образования. Основной педагогической единицей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внеурочной деятельности является культурная практика — организуемое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педагогами и воспитанниками культурное событие, участие в котором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расширяет их опыт конструктивного, творческого поведения в культуре.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8696" y="4149080"/>
            <a:ext cx="3798805" cy="298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4174" y="3413765"/>
            <a:ext cx="275177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0885" y="3453389"/>
            <a:ext cx="3458614" cy="340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8717" y="4005065"/>
            <a:ext cx="3810000" cy="34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691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Юные друзья: 16 x 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hildrenFriends_16x9_TP103896100" id="{5BC9014A-E680-4FF1-919A-F7F2C69FAA43}" vid="{DDBB3E06-5751-4A11-9985-9F8449818303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A8AACB3-7C2F-4C41-87DA-F69B5E3DE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в стиле школьного двора, альбом (широкоэкранный)</Template>
  <TotalTime>0</TotalTime>
  <Words>860</Words>
  <Application>Microsoft Office PowerPoint</Application>
  <PresentationFormat>Произвольный</PresentationFormat>
  <Paragraphs>79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Юные друзья: 16 x 9</vt:lpstr>
      <vt:lpstr>Воспитание </vt:lpstr>
      <vt:lpstr>        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2014-12-28T17:37:02Z</dcterms:created>
  <dcterms:modified xsi:type="dcterms:W3CDTF">2023-08-22T08:33:20Z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</Properties>
</file>