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4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2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98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5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18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5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54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9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0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6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0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5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7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0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3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80CB-AE58-4759-8C0B-E70718BDF7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E95E7D-740C-4315-A0CA-B3C13C1DB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3143"/>
            <a:ext cx="8441871" cy="285682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3"/>
                </a:solidFill>
              </a:rPr>
              <a:t>Виды книг</a:t>
            </a:r>
            <a:endParaRPr lang="ru-RU" sz="96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9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3902" cy="2301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69" y="1335494"/>
            <a:ext cx="7830207" cy="5522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1158" y="504497"/>
            <a:ext cx="5929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Учебная литература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592183" cy="1924907"/>
          </a:xfrm>
          <a:prstGeom prst="rect">
            <a:avLst/>
          </a:prstGeom>
        </p:spPr>
      </p:pic>
      <p:sp>
        <p:nvSpPr>
          <p:cNvPr id="4" name="AutoShape 2" descr="https://img.yakaboo.ua/media/catalog/product/cache/1/image/234c7c011ba026e66d29567e1be1d1f7/c/o/cover1_244_3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932844"/>
            <a:ext cx="2974427" cy="2974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95" y="2789461"/>
            <a:ext cx="3075718" cy="40685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48" y="1783574"/>
            <a:ext cx="2972218" cy="39629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88" y="405622"/>
            <a:ext cx="6902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Справочная литература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4496" y="0"/>
            <a:ext cx="8839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50124" cy="1994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5" y="2236383"/>
            <a:ext cx="3571825" cy="4441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1" y="2932387"/>
            <a:ext cx="3340817" cy="42522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10" y="1897222"/>
            <a:ext cx="3097393" cy="4477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3489" y="302725"/>
            <a:ext cx="8219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Художественная литература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82"/>
            <a:ext cx="1851741" cy="2238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5" y="2285999"/>
            <a:ext cx="2586269" cy="3202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24" y="3786352"/>
            <a:ext cx="2247900" cy="3028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234" y="2026430"/>
            <a:ext cx="3002490" cy="4003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4014" y="536028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Книги для досуга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076" y="1833375"/>
            <a:ext cx="97778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Досуг – это свободное время,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которое можно использовать по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своему усмотрению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592183" cy="19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25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Виды книг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№36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книг</dc:title>
  <dc:creator>Друженкова Галина Геннадьевна</dc:creator>
  <cp:lastModifiedBy>Друженкова Галина Геннадьевна</cp:lastModifiedBy>
  <cp:revision>10</cp:revision>
  <dcterms:created xsi:type="dcterms:W3CDTF">2022-11-23T11:26:31Z</dcterms:created>
  <dcterms:modified xsi:type="dcterms:W3CDTF">2022-11-23T13:06:27Z</dcterms:modified>
</cp:coreProperties>
</file>