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1" r:id="rId3"/>
    <p:sldId id="258" r:id="rId4"/>
    <p:sldId id="259" r:id="rId5"/>
    <p:sldId id="260" r:id="rId6"/>
    <p:sldId id="256" r:id="rId7"/>
    <p:sldId id="264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2" autoAdjust="0"/>
    <p:restoredTop sz="94717" autoAdjust="0"/>
  </p:normalViewPr>
  <p:slideViewPr>
    <p:cSldViewPr>
      <p:cViewPr varScale="1">
        <p:scale>
          <a:sx n="41" d="100"/>
          <a:sy n="41" d="100"/>
        </p:scale>
        <p:origin x="-147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2C17F-DCDD-4FF8-B92D-C28B6B3D4F5D}" type="datetimeFigureOut">
              <a:rPr lang="ru-RU" smtClean="0"/>
              <a:pPr/>
              <a:t>29.01.2023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63221-C6B2-4C9D-B8B2-07FD7D60CB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89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63221-C6B2-4C9D-B8B2-07FD7D60CB5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N1K.User-&#1055;&#1050;\Desktop\&#1044;&#1086;&#1084;&#1072;&#1096;&#1085;&#1080;&#1077;%20&#1078;&#1080;&#1074;&#1086;&#1090;&#1085;&#1099;&#1077;\&#1046;&#1080;&#1074;&#1099;&#1077;%20&#1079;&#1074;&#1091;&#1082;&#1080;%20&#1087;&#1088;&#1080;&#1088;&#1086;&#1076;&#1099;%20-%20&#1061;&#1088;&#1102;&#1082;&#1072;&#1085;&#1100;&#1077;%20&#1082;&#1072;&#1073;&#1072;&#1085;&#1072;.mp3" TargetMode="External"/><Relationship Id="rId7" Type="http://schemas.openxmlformats.org/officeDocument/2006/relationships/image" Target="../media/image2.png"/><Relationship Id="rId2" Type="http://schemas.openxmlformats.org/officeDocument/2006/relationships/audio" Target="file:///C:\Users\N1K.User-&#1055;&#1050;\Desktop\&#1044;&#1086;&#1084;&#1072;&#1096;&#1085;&#1080;&#1077;%20&#1078;&#1080;&#1074;&#1086;&#1090;&#1085;&#1099;&#1077;\0274.mp3" TargetMode="External"/><Relationship Id="rId1" Type="http://schemas.openxmlformats.org/officeDocument/2006/relationships/audio" Target="file:///C:\Users\N1K.User-&#1055;&#1050;\Desktop\&#1044;&#1086;&#1084;&#1072;&#1096;&#1085;&#1080;&#1077;%20&#1078;&#1080;&#1074;&#1086;&#1090;&#1085;&#1099;&#1077;\0266%20(2).mp3" TargetMode="Externa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N1K.User-&#1055;&#1050;\Desktop\&#1044;&#1086;&#1084;&#1072;&#1096;&#1085;&#1080;&#1077;%20&#1078;&#1080;&#1074;&#1086;&#1090;&#1085;&#1099;&#1077;\&#1042;&#1086;&#1090;%20&#1085;&#1072;&#1089;&#1090;&#1086;&#1103;&#1097;&#1080;&#1081;%20&#1077;&#1077;%20&#1075;&#1086;&#1083;&#1086;&#1089;%20-%20&#1051;&#1072;&#1081;%20&#1089;&#1086;&#1073;&#1072;&#1082;&#1080;.mp3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7.wmf"/><Relationship Id="rId7" Type="http://schemas.openxmlformats.org/officeDocument/2006/relationships/image" Target="../media/image1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38.wmf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266 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248400" y="6324600"/>
            <a:ext cx="381000" cy="381000"/>
          </a:xfrm>
          <a:prstGeom prst="rect">
            <a:avLst/>
          </a:prstGeom>
        </p:spPr>
      </p:pic>
      <p:pic>
        <p:nvPicPr>
          <p:cNvPr id="3" name="027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781800" y="6324600"/>
            <a:ext cx="381000" cy="381000"/>
          </a:xfrm>
          <a:prstGeom prst="rect">
            <a:avLst/>
          </a:prstGeom>
        </p:spPr>
      </p:pic>
      <p:pic>
        <p:nvPicPr>
          <p:cNvPr id="5" name="Живые звуки природы - Хрюканье кабана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7315200" y="6324600"/>
            <a:ext cx="381000" cy="381000"/>
          </a:xfrm>
          <a:prstGeom prst="rect">
            <a:avLst/>
          </a:prstGeom>
        </p:spPr>
      </p:pic>
      <p:pic>
        <p:nvPicPr>
          <p:cNvPr id="6" name="Вот настоящий ее голос - Лай собаки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9" cstate="print"/>
          <a:stretch>
            <a:fillRect/>
          </a:stretch>
        </p:blipFill>
        <p:spPr>
          <a:xfrm>
            <a:off x="7848600" y="6324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N1K.User-ПК\Desktop\Домашние животные\еда\0e8269f2d3c4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629" cy="6858000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89154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3058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724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1628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5532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436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340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006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910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36576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242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908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574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06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5715000"/>
            <a:ext cx="762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019800"/>
            <a:ext cx="91440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562600"/>
            <a:ext cx="91440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Users\N1K.User-ПК\Desktop\Домашние животные\еда\poez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8800" y="3733800"/>
            <a:ext cx="796544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1.01892 0.01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1K.User-ПК\Desktop\Домашние животные\3.jpg"/>
          <p:cNvPicPr>
            <a:picLocks noChangeAspect="1" noChangeArrowheads="1"/>
          </p:cNvPicPr>
          <p:nvPr/>
        </p:nvPicPr>
        <p:blipFill>
          <a:blip r:embed="rId2" cstate="print"/>
          <a:srcRect b="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1K.User-ПК\Desktop\Домашние животные\0_3b69c_99b7d36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1K.User-ПК\Desktop\Домашние животные\0009-009-Korova.png"/>
          <p:cNvPicPr>
            <a:picLocks noChangeAspect="1" noChangeArrowheads="1"/>
          </p:cNvPicPr>
          <p:nvPr/>
        </p:nvPicPr>
        <p:blipFill>
          <a:blip r:embed="rId3" cstate="print"/>
          <a:srcRect b="11680"/>
          <a:stretch>
            <a:fillRect/>
          </a:stretch>
        </p:blipFill>
        <p:spPr bwMode="auto">
          <a:xfrm>
            <a:off x="152400" y="152400"/>
            <a:ext cx="2514600" cy="1665671"/>
          </a:xfrm>
          <a:prstGeom prst="rect">
            <a:avLst/>
          </a:prstGeom>
          <a:noFill/>
        </p:spPr>
      </p:pic>
      <p:pic>
        <p:nvPicPr>
          <p:cNvPr id="4098" name="Picture 2" descr="C:\Users\N1K.User-ПК\Desktop\Домашние животные\0_6517a_992ad910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0"/>
            <a:ext cx="2286000" cy="2286000"/>
          </a:xfrm>
          <a:prstGeom prst="rect">
            <a:avLst/>
          </a:prstGeom>
          <a:noFill/>
        </p:spPr>
      </p:pic>
      <p:pic>
        <p:nvPicPr>
          <p:cNvPr id="4100" name="Picture 4" descr="C:\Users\N1K.User-ПК\Desktop\Домашние животные\0_4f671_7274f5e1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600200"/>
            <a:ext cx="1362340" cy="2057400"/>
          </a:xfrm>
          <a:prstGeom prst="rect">
            <a:avLst/>
          </a:prstGeom>
          <a:noFill/>
        </p:spPr>
      </p:pic>
      <p:pic>
        <p:nvPicPr>
          <p:cNvPr id="4101" name="Picture 5" descr="C:\Users\N1K.User-ПК\Desktop\Домашние животные\393537_cats.png"/>
          <p:cNvPicPr>
            <a:picLocks noChangeAspect="1" noChangeArrowheads="1"/>
          </p:cNvPicPr>
          <p:nvPr/>
        </p:nvPicPr>
        <p:blipFill>
          <a:blip r:embed="rId6" cstate="print"/>
          <a:srcRect b="3448"/>
          <a:stretch>
            <a:fillRect/>
          </a:stretch>
        </p:blipFill>
        <p:spPr bwMode="auto">
          <a:xfrm>
            <a:off x="6408057" y="0"/>
            <a:ext cx="2735943" cy="1981200"/>
          </a:xfrm>
          <a:prstGeom prst="rect">
            <a:avLst/>
          </a:prstGeom>
          <a:noFill/>
        </p:spPr>
      </p:pic>
      <p:pic>
        <p:nvPicPr>
          <p:cNvPr id="4103" name="Picture 7" descr="C:\Users\N1K.User-ПК\Desktop\Домашние животные\0_85f86_a261757f_X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H="1" flipV="1">
            <a:off x="6477000" y="2057400"/>
            <a:ext cx="2472070" cy="1371600"/>
          </a:xfrm>
          <a:prstGeom prst="rect">
            <a:avLst/>
          </a:prstGeom>
          <a:noFill/>
        </p:spPr>
      </p:pic>
      <p:pic>
        <p:nvPicPr>
          <p:cNvPr id="4104" name="Picture 8" descr="C:\Users\N1K.User-ПК\Desktop\Домашние животные\еда\trawa_27949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029200"/>
            <a:ext cx="2514600" cy="1669852"/>
          </a:xfrm>
          <a:prstGeom prst="rect">
            <a:avLst/>
          </a:prstGeom>
          <a:noFill/>
        </p:spPr>
      </p:pic>
      <p:pic>
        <p:nvPicPr>
          <p:cNvPr id="4105" name="Picture 9" descr="C:\Users\N1K.User-ПК\Desktop\Домашние животные\еда\3045pUF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2895600"/>
            <a:ext cx="1353635" cy="1676400"/>
          </a:xfrm>
          <a:prstGeom prst="rect">
            <a:avLst/>
          </a:prstGeom>
          <a:noFill/>
        </p:spPr>
      </p:pic>
      <p:pic>
        <p:nvPicPr>
          <p:cNvPr id="4106" name="Picture 10" descr="C:\Users\N1K.User-ПК\Desktop\Домашние животные\еда\31518d0539d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4800600"/>
            <a:ext cx="1676400" cy="1642384"/>
          </a:xfrm>
          <a:prstGeom prst="rect">
            <a:avLst/>
          </a:prstGeom>
          <a:noFill/>
        </p:spPr>
      </p:pic>
      <p:pic>
        <p:nvPicPr>
          <p:cNvPr id="4107" name="Picture 11" descr="C:\Users\N1K.User-ПК\Desktop\Домашние животные\еда\trawa_279493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4572000"/>
            <a:ext cx="3048000" cy="2057400"/>
          </a:xfrm>
          <a:prstGeom prst="rect">
            <a:avLst/>
          </a:prstGeom>
          <a:noFill/>
        </p:spPr>
      </p:pic>
      <p:pic>
        <p:nvPicPr>
          <p:cNvPr id="4109" name="Picture 13" descr="C:\Users\N1K.User-ПК\Desktop\Домашние животные\еда\morkovka_0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1800" y="3810000"/>
            <a:ext cx="2124536" cy="1533207"/>
          </a:xfrm>
          <a:prstGeom prst="rect">
            <a:avLst/>
          </a:prstGeom>
          <a:noFill/>
        </p:spPr>
      </p:pic>
      <p:pic>
        <p:nvPicPr>
          <p:cNvPr id="4110" name="Picture 14" descr="C:\Users\N1K.User-ПК\Desktop\Домашние животные\okyn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4038600"/>
            <a:ext cx="1968658" cy="1066800"/>
          </a:xfrm>
          <a:prstGeom prst="rect">
            <a:avLst/>
          </a:prstGeom>
          <a:noFill/>
        </p:spPr>
      </p:pic>
      <p:pic>
        <p:nvPicPr>
          <p:cNvPr id="4111" name="Picture 15" descr="C:\Users\N1K.User-ПК\Desktop\Домашние животные\еда\hay_bai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3048000"/>
            <a:ext cx="2546668" cy="1981200"/>
          </a:xfrm>
          <a:prstGeom prst="rect">
            <a:avLst/>
          </a:prstGeom>
          <a:noFill/>
        </p:spPr>
      </p:pic>
      <p:pic>
        <p:nvPicPr>
          <p:cNvPr id="4113" name="Picture 17" descr="C:\Users\N1K.User-ПК\Desktop\Домашние животные\еда\untitled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191000" y="4724400"/>
            <a:ext cx="1600200" cy="2133600"/>
          </a:xfrm>
          <a:prstGeom prst="rect">
            <a:avLst/>
          </a:prstGeom>
          <a:noFill/>
        </p:spPr>
      </p:pic>
      <p:pic>
        <p:nvPicPr>
          <p:cNvPr id="4114" name="Picture 18" descr="C:\Users\N1K.User-ПК\Desktop\Домашние животные\еда\608-153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52800" y="2514600"/>
            <a:ext cx="2667000" cy="1227753"/>
          </a:xfrm>
          <a:prstGeom prst="rect">
            <a:avLst/>
          </a:prstGeom>
          <a:noFill/>
        </p:spPr>
      </p:pic>
      <p:pic>
        <p:nvPicPr>
          <p:cNvPr id="2050" name="Picture 2" descr="C:\Users\N1K.User-ПК\Desktop\Домашние животные\original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30289" y="0"/>
            <a:ext cx="161182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N1K.User-ПК\Desktop\Домашние животные\original.png"/>
          <p:cNvPicPr>
            <a:picLocks noChangeAspect="1" noChangeArrowheads="1"/>
          </p:cNvPicPr>
          <p:nvPr/>
        </p:nvPicPr>
        <p:blipFill>
          <a:blip r:embed="rId2" cstate="print"/>
          <a:srcRect b="9375"/>
          <a:stretch>
            <a:fillRect/>
          </a:stretch>
        </p:blipFill>
        <p:spPr bwMode="auto">
          <a:xfrm>
            <a:off x="838200" y="1219200"/>
            <a:ext cx="1611823" cy="2209800"/>
          </a:xfrm>
          <a:prstGeom prst="rect">
            <a:avLst/>
          </a:prstGeom>
          <a:noFill/>
        </p:spPr>
      </p:pic>
      <p:pic>
        <p:nvPicPr>
          <p:cNvPr id="25" name="Picture 2" descr="C:\Users\N1K.User-ПК\Desktop\Домашние животные\0009-009-Korova.png"/>
          <p:cNvPicPr>
            <a:picLocks noChangeAspect="1" noChangeArrowheads="1"/>
          </p:cNvPicPr>
          <p:nvPr/>
        </p:nvPicPr>
        <p:blipFill>
          <a:blip r:embed="rId3" cstate="print"/>
          <a:srcRect b="11680"/>
          <a:stretch>
            <a:fillRect/>
          </a:stretch>
        </p:blipFill>
        <p:spPr bwMode="auto">
          <a:xfrm>
            <a:off x="5715000" y="1295400"/>
            <a:ext cx="2209800" cy="1665671"/>
          </a:xfrm>
          <a:prstGeom prst="rect">
            <a:avLst/>
          </a:prstGeom>
          <a:noFill/>
        </p:spPr>
      </p:pic>
      <p:pic>
        <p:nvPicPr>
          <p:cNvPr id="24" name="Picture 5" descr="C:\Users\N1K.User-ПК\Desktop\Домашние животные\393537_cats.png"/>
          <p:cNvPicPr>
            <a:picLocks noChangeAspect="1" noChangeArrowheads="1"/>
          </p:cNvPicPr>
          <p:nvPr/>
        </p:nvPicPr>
        <p:blipFill>
          <a:blip r:embed="rId4" cstate="print"/>
          <a:srcRect b="3448"/>
          <a:stretch>
            <a:fillRect/>
          </a:stretch>
        </p:blipFill>
        <p:spPr bwMode="auto">
          <a:xfrm>
            <a:off x="7162800" y="4191000"/>
            <a:ext cx="1447800" cy="1981200"/>
          </a:xfrm>
          <a:prstGeom prst="rect">
            <a:avLst/>
          </a:prstGeom>
          <a:noFill/>
        </p:spPr>
      </p:pic>
      <p:pic>
        <p:nvPicPr>
          <p:cNvPr id="1027" name="Picture 3" descr="C:\Users\N1K.User-ПК\Desktop\Домашние животные\fencing-picture-color.png"/>
          <p:cNvPicPr>
            <a:picLocks noChangeAspect="1" noChangeArrowheads="1"/>
          </p:cNvPicPr>
          <p:nvPr/>
        </p:nvPicPr>
        <p:blipFill>
          <a:blip r:embed="rId5" cstate="print"/>
          <a:srcRect b="11111"/>
          <a:stretch>
            <a:fillRect/>
          </a:stretch>
        </p:blipFill>
        <p:spPr bwMode="auto">
          <a:xfrm>
            <a:off x="-304800" y="1752600"/>
            <a:ext cx="1988457" cy="1524000"/>
          </a:xfrm>
          <a:prstGeom prst="rect">
            <a:avLst/>
          </a:prstGeom>
          <a:noFill/>
        </p:spPr>
      </p:pic>
      <p:pic>
        <p:nvPicPr>
          <p:cNvPr id="16" name="Picture 3" descr="C:\Users\N1K.User-ПК\Desktop\Домашние животные\fencing-picture-color.png"/>
          <p:cNvPicPr>
            <a:picLocks noChangeAspect="1" noChangeArrowheads="1"/>
          </p:cNvPicPr>
          <p:nvPr/>
        </p:nvPicPr>
        <p:blipFill>
          <a:blip r:embed="rId5" cstate="print"/>
          <a:srcRect b="11111"/>
          <a:stretch>
            <a:fillRect/>
          </a:stretch>
        </p:blipFill>
        <p:spPr bwMode="auto">
          <a:xfrm>
            <a:off x="990600" y="1752600"/>
            <a:ext cx="1988457" cy="1524000"/>
          </a:xfrm>
          <a:prstGeom prst="rect">
            <a:avLst/>
          </a:prstGeom>
          <a:noFill/>
        </p:spPr>
      </p:pic>
      <p:pic>
        <p:nvPicPr>
          <p:cNvPr id="18" name="Picture 2" descr="C:\Users\N1K.User-ПК\Desktop\Домашние животные\0_6517a_992ad910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447800" y="3886200"/>
            <a:ext cx="1905000" cy="1680882"/>
          </a:xfrm>
          <a:prstGeom prst="rect">
            <a:avLst/>
          </a:prstGeom>
          <a:noFill/>
        </p:spPr>
      </p:pic>
      <p:pic>
        <p:nvPicPr>
          <p:cNvPr id="2055" name="Picture 7" descr="C:\Users\N1K.User-ПК\Desktop\Домашние животные\еда\154_54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825198" y="4038600"/>
            <a:ext cx="4318802" cy="2590800"/>
          </a:xfrm>
          <a:prstGeom prst="rect">
            <a:avLst/>
          </a:prstGeom>
          <a:noFill/>
        </p:spPr>
      </p:pic>
      <p:pic>
        <p:nvPicPr>
          <p:cNvPr id="2057" name="Picture 9" descr="C:\Users\N1K.User-ПК\Desktop\Домашние животные\еда\shed-1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533400"/>
            <a:ext cx="4037463" cy="2705100"/>
          </a:xfrm>
          <a:prstGeom prst="rect">
            <a:avLst/>
          </a:prstGeom>
          <a:noFill/>
        </p:spPr>
      </p:pic>
      <p:pic>
        <p:nvPicPr>
          <p:cNvPr id="2058" name="Picture 10" descr="C:\Users\N1K.User-ПК\Desktop\Домашние животные\еда\telegate_kozel63935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657600" y="1828799"/>
            <a:ext cx="1981200" cy="1687401"/>
          </a:xfrm>
          <a:prstGeom prst="rect">
            <a:avLst/>
          </a:prstGeom>
          <a:noFill/>
        </p:spPr>
      </p:pic>
      <p:pic>
        <p:nvPicPr>
          <p:cNvPr id="23" name="Picture 3" descr="C:\Users\N1K.User-ПК\Desktop\Домашние животные\fencing-picture-color.png"/>
          <p:cNvPicPr>
            <a:picLocks noChangeAspect="1" noChangeArrowheads="1"/>
          </p:cNvPicPr>
          <p:nvPr/>
        </p:nvPicPr>
        <p:blipFill>
          <a:blip r:embed="rId5" cstate="print"/>
          <a:srcRect b="11111"/>
          <a:stretch>
            <a:fillRect/>
          </a:stretch>
        </p:blipFill>
        <p:spPr bwMode="auto">
          <a:xfrm>
            <a:off x="2590800" y="1828800"/>
            <a:ext cx="1034213" cy="1371600"/>
          </a:xfrm>
          <a:prstGeom prst="rect">
            <a:avLst/>
          </a:prstGeom>
          <a:noFill/>
        </p:spPr>
      </p:pic>
      <p:pic>
        <p:nvPicPr>
          <p:cNvPr id="2054" name="Picture 6" descr="C:\Users\N1K.User-ПК\Desktop\Домашние животные\еда\budka20111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533400" y="2971800"/>
            <a:ext cx="4267200" cy="2923086"/>
          </a:xfrm>
          <a:prstGeom prst="rect">
            <a:avLst/>
          </a:prstGeom>
          <a:noFill/>
        </p:spPr>
      </p:pic>
      <p:pic>
        <p:nvPicPr>
          <p:cNvPr id="26" name="Picture 4" descr="C:\Users\N1K.User-ПК\Desktop\Домашние животные\0_4f671_7274f5e1_L.png"/>
          <p:cNvPicPr>
            <a:picLocks noChangeAspect="1" noChangeArrowheads="1"/>
          </p:cNvPicPr>
          <p:nvPr/>
        </p:nvPicPr>
        <p:blipFill>
          <a:blip r:embed="rId11" cstate="print"/>
          <a:srcRect b="11711"/>
          <a:stretch>
            <a:fillRect/>
          </a:stretch>
        </p:blipFill>
        <p:spPr bwMode="auto">
          <a:xfrm>
            <a:off x="7696200" y="2209800"/>
            <a:ext cx="1143000" cy="1524000"/>
          </a:xfrm>
          <a:prstGeom prst="rect">
            <a:avLst/>
          </a:prstGeom>
          <a:noFill/>
        </p:spPr>
      </p:pic>
      <p:pic>
        <p:nvPicPr>
          <p:cNvPr id="1028" name="Picture 4" descr="C:\Users\N1K.User-ПК\Desktop\Домашние животные\fencing-picture-colorе.png"/>
          <p:cNvPicPr>
            <a:picLocks noChangeAspect="1" noChangeArrowheads="1"/>
          </p:cNvPicPr>
          <p:nvPr/>
        </p:nvPicPr>
        <p:blipFill>
          <a:blip r:embed="rId12" cstate="print"/>
          <a:srcRect b="8320"/>
          <a:stretch>
            <a:fillRect/>
          </a:stretch>
        </p:blipFill>
        <p:spPr bwMode="auto">
          <a:xfrm>
            <a:off x="7095578" y="2438400"/>
            <a:ext cx="2048422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1K.User-ПК\Desktop\Домашние животные\2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7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5" descr="j039790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2190750" cy="2400300"/>
          </a:xfrm>
          <a:prstGeom prst="rect">
            <a:avLst/>
          </a:prstGeom>
          <a:noFill/>
        </p:spPr>
      </p:pic>
      <p:pic>
        <p:nvPicPr>
          <p:cNvPr id="7" name="Picture 112" descr="j033612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657600"/>
            <a:ext cx="2133600" cy="2124075"/>
          </a:xfrm>
          <a:prstGeom prst="rect">
            <a:avLst/>
          </a:prstGeom>
          <a:noFill/>
        </p:spPr>
      </p:pic>
      <p:pic>
        <p:nvPicPr>
          <p:cNvPr id="8" name="Picture 111" descr="j042476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685800"/>
            <a:ext cx="2238375" cy="1943100"/>
          </a:xfrm>
          <a:prstGeom prst="rect">
            <a:avLst/>
          </a:prstGeom>
          <a:noFill/>
        </p:spPr>
      </p:pic>
      <p:pic>
        <p:nvPicPr>
          <p:cNvPr id="6" name="Picture 2" descr="C:\Users\N1K.User-ПК\Desktop\Домашние животные\0009-009-Korova.png"/>
          <p:cNvPicPr>
            <a:picLocks noChangeAspect="1" noChangeArrowheads="1"/>
          </p:cNvPicPr>
          <p:nvPr/>
        </p:nvPicPr>
        <p:blipFill>
          <a:blip r:embed="rId5" cstate="print"/>
          <a:srcRect b="11680"/>
          <a:stretch>
            <a:fillRect/>
          </a:stretch>
        </p:blipFill>
        <p:spPr bwMode="auto">
          <a:xfrm>
            <a:off x="3352800" y="838200"/>
            <a:ext cx="2990942" cy="1981200"/>
          </a:xfrm>
          <a:prstGeom prst="rect">
            <a:avLst/>
          </a:prstGeom>
          <a:noFill/>
        </p:spPr>
      </p:pic>
      <p:pic>
        <p:nvPicPr>
          <p:cNvPr id="12" name="Picture 8" descr="C:\Users\N1K.User-ПК\Desktop\Домашние животные\еда\trawa_27949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886200"/>
            <a:ext cx="2514600" cy="1669852"/>
          </a:xfrm>
          <a:prstGeom prst="rect">
            <a:avLst/>
          </a:prstGeom>
          <a:noFill/>
        </p:spPr>
      </p:pic>
      <p:pic>
        <p:nvPicPr>
          <p:cNvPr id="11" name="Picture 10" descr="C:\Users\N1K.User-ПК\Desktop\Домашние животные\еда\31518d0539d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810000"/>
            <a:ext cx="1676400" cy="1642384"/>
          </a:xfrm>
          <a:prstGeom prst="rect">
            <a:avLst/>
          </a:prstGeom>
          <a:noFill/>
        </p:spPr>
      </p:pic>
      <p:pic>
        <p:nvPicPr>
          <p:cNvPr id="10" name="Picture 13" descr="C:\Users\N1K.User-ПК\Desktop\Домашние животные\еда\morkovka_0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19600"/>
            <a:ext cx="2124536" cy="1533207"/>
          </a:xfrm>
          <a:prstGeom prst="rect">
            <a:avLst/>
          </a:prstGeom>
          <a:noFill/>
        </p:spPr>
      </p:pic>
      <p:pic>
        <p:nvPicPr>
          <p:cNvPr id="1026" name="Picture 2" descr="C:\Users\N1K.User-ПК\Desktop\Домашние животные\0011-010-fermer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3048000"/>
            <a:ext cx="4300538" cy="322384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81000" y="152400"/>
            <a:ext cx="8534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6200000">
            <a:off x="-2667000" y="3200400"/>
            <a:ext cx="6172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6248400"/>
            <a:ext cx="8534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6200000">
            <a:off x="5791200" y="3200400"/>
            <a:ext cx="6172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6200000">
            <a:off x="228600" y="3200400"/>
            <a:ext cx="6172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3276600" y="3200400"/>
            <a:ext cx="6172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1000" y="3124200"/>
            <a:ext cx="85344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</Words>
  <Application>Microsoft Office PowerPoint</Application>
  <PresentationFormat>Экран (4:3)</PresentationFormat>
  <Paragraphs>1</Paragraphs>
  <Slides>8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N1K</dc:creator>
  <cp:lastModifiedBy>User</cp:lastModifiedBy>
  <cp:revision>33</cp:revision>
  <dcterms:created xsi:type="dcterms:W3CDTF">2012-11-03T17:29:00Z</dcterms:created>
  <dcterms:modified xsi:type="dcterms:W3CDTF">2023-01-29T12:16:30Z</dcterms:modified>
</cp:coreProperties>
</file>