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2"/>
  </p:notesMasterIdLst>
  <p:sldIdLst>
    <p:sldId id="256" r:id="rId2"/>
    <p:sldId id="257" r:id="rId3"/>
    <p:sldId id="258" r:id="rId4"/>
    <p:sldId id="261" r:id="rId5"/>
    <p:sldId id="260" r:id="rId6"/>
    <p:sldId id="263" r:id="rId7"/>
    <p:sldId id="262" r:id="rId8"/>
    <p:sldId id="259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382D3-93F9-479D-8AB7-2F1DCB96B9C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1DF17-F3CE-43A7-B985-0486A4547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331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1DF17-F3CE-43A7-B985-0486A454790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9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63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326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1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2593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938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8771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90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5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68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0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57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91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26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98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12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5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D524437-0306-4A55-B485-D5255A9172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F1CE648-E00F-4BBA-A326-018456C07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969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B7E94-278B-5667-ACBA-284C65813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1896534"/>
            <a:ext cx="11344878" cy="1947333"/>
          </a:xfrm>
        </p:spPr>
        <p:txBody>
          <a:bodyPr/>
          <a:lstStyle/>
          <a:p>
            <a:pPr algn="ctr"/>
            <a:r>
              <a:rPr lang="ru-RU" dirty="0"/>
              <a:t>ВЫРАЩИВАНИЕ КРИСТАЛЛОВ В ДОМАШНИХ УСЛОВИЯХ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58F711-26E9-CE9A-98B2-BDBC7766D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" y="3843867"/>
            <a:ext cx="7267074" cy="2777067"/>
          </a:xfrm>
        </p:spPr>
        <p:txBody>
          <a:bodyPr>
            <a:normAutofit fontScale="70000" lnSpcReduction="20000"/>
          </a:bodyPr>
          <a:lstStyle/>
          <a:p>
            <a:r>
              <a:rPr lang="ru-RU" sz="2900" dirty="0">
                <a:solidFill>
                  <a:schemeClr val="tx1"/>
                </a:solidFill>
              </a:rPr>
              <a:t>Автор:</a:t>
            </a:r>
          </a:p>
          <a:p>
            <a:r>
              <a:rPr lang="ru-RU" sz="2900" dirty="0">
                <a:solidFill>
                  <a:schemeClr val="tx1"/>
                </a:solidFill>
              </a:rPr>
              <a:t>Аверьянова Вера Константиновна,</a:t>
            </a:r>
          </a:p>
          <a:p>
            <a:r>
              <a:rPr lang="ru-RU" sz="2900" dirty="0">
                <a:solidFill>
                  <a:schemeClr val="tx1"/>
                </a:solidFill>
              </a:rPr>
              <a:t>6 класс, МБОУ СОШ № 9;</a:t>
            </a:r>
          </a:p>
          <a:p>
            <a:r>
              <a:rPr lang="ru-RU" sz="2900" dirty="0">
                <a:solidFill>
                  <a:schemeClr val="tx1"/>
                </a:solidFill>
              </a:rPr>
              <a:t>Научный руководитель:</a:t>
            </a:r>
          </a:p>
          <a:p>
            <a:r>
              <a:rPr lang="ru-RU" sz="2900" dirty="0">
                <a:solidFill>
                  <a:schemeClr val="tx1"/>
                </a:solidFill>
              </a:rPr>
              <a:t>Шипилова Алла Николаевна,</a:t>
            </a:r>
          </a:p>
          <a:p>
            <a:r>
              <a:rPr lang="ru-RU" sz="2900" dirty="0">
                <a:solidFill>
                  <a:schemeClr val="tx1"/>
                </a:solidFill>
              </a:rPr>
              <a:t> учитель географии МБОУ СОШ № 9;</a:t>
            </a:r>
          </a:p>
          <a:p>
            <a:r>
              <a:rPr lang="ru-RU" sz="2900" dirty="0">
                <a:solidFill>
                  <a:schemeClr val="tx1"/>
                </a:solidFill>
              </a:rPr>
              <a:t>Абинский район, села Светлогорского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74CD7-E94B-50DA-8DF3-F26125530037}"/>
              </a:ext>
            </a:extLst>
          </p:cNvPr>
          <p:cNvSpPr txBox="1"/>
          <p:nvPr/>
        </p:nvSpPr>
        <p:spPr>
          <a:xfrm>
            <a:off x="3039979" y="344905"/>
            <a:ext cx="6112042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этап краевого конкурса исследовательских проектов школьников «Эврика»</a:t>
            </a:r>
            <a:endParaRPr lang="ru-RU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5C369-8396-8E8B-371B-917ED4C0C3BA}"/>
              </a:ext>
            </a:extLst>
          </p:cNvPr>
          <p:cNvSpPr txBox="1"/>
          <p:nvPr/>
        </p:nvSpPr>
        <p:spPr>
          <a:xfrm>
            <a:off x="162910" y="1397071"/>
            <a:ext cx="6112042" cy="69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Секция: «География»</a:t>
            </a:r>
            <a:endParaRPr lang="ru-RU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Возрастная категория: 5-7классы</a:t>
            </a:r>
            <a:endParaRPr lang="ru-RU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EA1DAF-A48C-4DB7-5E53-89F3E13A7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94" y="4130389"/>
            <a:ext cx="3453096" cy="24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FBEE2-9C43-DAA1-596D-F13E34D33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047956" cy="2971801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979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C9D7B-33E8-588A-E0A0-FE6E58B88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475" y="0"/>
            <a:ext cx="12093325" cy="173254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работы: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исследовать процесс выращивания кристаллов.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F9C5CC3-9BF9-39E6-F498-EC013CABF611}"/>
              </a:ext>
            </a:extLst>
          </p:cNvPr>
          <p:cNvSpPr txBox="1">
            <a:spLocks/>
          </p:cNvSpPr>
          <p:nvPr/>
        </p:nvSpPr>
        <p:spPr>
          <a:xfrm>
            <a:off x="1726951" y="1393592"/>
            <a:ext cx="10938293" cy="3188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Изучить литературу по данной теме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Выяснить где и как применяются кристаллы.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Освоить методику выращивания кристаллов.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Ознакомиться с мерами безопасности при работе.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Вырастить кристаллы разных веществ в домашних условиях.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возможность применения выращенного кристалла.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 полученные результаты.</a:t>
            </a:r>
          </a:p>
          <a:p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0900582-21A3-E967-5C51-4583202F2FA0}"/>
              </a:ext>
            </a:extLst>
          </p:cNvPr>
          <p:cNvSpPr txBox="1">
            <a:spLocks/>
          </p:cNvSpPr>
          <p:nvPr/>
        </p:nvSpPr>
        <p:spPr>
          <a:xfrm>
            <a:off x="403475" y="3870168"/>
            <a:ext cx="12694905" cy="298783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3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исследования: </a:t>
            </a:r>
            <a:endParaRPr lang="ru-RU" sz="33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и систематизация.</a:t>
            </a:r>
            <a:endParaRPr lang="ru-RU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Эксперимент.</a:t>
            </a:r>
            <a:endParaRPr lang="ru-RU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Сравнение.</a:t>
            </a:r>
            <a:endParaRPr lang="ru-RU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полученных результатов исследования.</a:t>
            </a:r>
            <a:endParaRPr lang="en-US" sz="3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8F10EE-3AD3-72D4-A875-EF58456AF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05" y="3870168"/>
            <a:ext cx="4379495" cy="32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1F84E-BD19-8D96-10F8-54155740D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463" y="916252"/>
            <a:ext cx="8438148" cy="553267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(от греч. «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krystallos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первоначально - «лёд», в дальнейшем – «горный хрусталь; кристалл») – твёрдые тела,  которых частицы (атомы и молекулы) расположены регулярно, образуя трёхмерно – периодическую пространственную укладку – кристаллическую решётку.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твёрдые вещества, имеющие естественную внешнюю форму правильных симметричных многогранников, основанную на их внутренней структуре. То есть на одном из нескольких определённых регулярных расположений составляющих частиц (атомов, молекул, ионов).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275B9-BE3D-4678-42AD-ADA30AF15C5F}"/>
              </a:ext>
            </a:extLst>
          </p:cNvPr>
          <p:cNvSpPr txBox="1"/>
          <p:nvPr/>
        </p:nvSpPr>
        <p:spPr>
          <a:xfrm>
            <a:off x="4059657" y="459052"/>
            <a:ext cx="6136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Кристаллы</a:t>
            </a: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…</a:t>
            </a:r>
            <a:endParaRPr lang="ru-RU" sz="4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354D4B-0C67-07EF-E524-3F7446C29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553" y="1620071"/>
            <a:ext cx="3928447" cy="52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5D3E5-475E-480E-D50D-70271FB21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043" y="565919"/>
            <a:ext cx="11251114" cy="87028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1: 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Выращивание кристаллов из сахара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BE74EF-3453-905E-0237-33275C019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35662"/>
            <a:ext cx="5957626" cy="278271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+mj-lt"/>
              </a:rPr>
              <a:t>Вывод:</a:t>
            </a:r>
          </a:p>
          <a:p>
            <a:r>
              <a:rPr lang="ru-RU" sz="1800" dirty="0">
                <a:solidFill>
                  <a:schemeClr val="tx1"/>
                </a:solidFill>
                <a:latin typeface="+mj-lt"/>
              </a:rPr>
              <a:t>1. Сахар состоит из кристаллов.</a:t>
            </a:r>
          </a:p>
          <a:p>
            <a:r>
              <a:rPr lang="ru-RU" sz="1800" dirty="0">
                <a:solidFill>
                  <a:schemeClr val="tx1"/>
                </a:solidFill>
                <a:latin typeface="+mj-lt"/>
              </a:rPr>
              <a:t>2. При соприкосновении кристаллов сахара с водой, они растворяются.</a:t>
            </a:r>
          </a:p>
          <a:p>
            <a:r>
              <a:rPr lang="ru-RU" sz="1800" dirty="0">
                <a:solidFill>
                  <a:schemeClr val="tx1"/>
                </a:solidFill>
                <a:latin typeface="+mj-lt"/>
              </a:rPr>
              <a:t>3. По мере того как вода испаряется, сахар снова образует кристаллы.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0FC49C-12B2-11FD-754F-BEEF08E9C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2" y="631657"/>
            <a:ext cx="3067895" cy="4099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425843-CF4D-B2EC-B427-54C729EE5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89" y="638397"/>
            <a:ext cx="3067895" cy="40905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D800AB-735B-068C-1678-9D4909F80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07" y="638397"/>
            <a:ext cx="3067895" cy="40905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8D9AF5-5ED8-D612-F3A5-12874C233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26" y="4735662"/>
            <a:ext cx="2857455" cy="2158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62CF1A-E24E-F5D8-6E73-196E98F38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9840" y="4468843"/>
            <a:ext cx="2173450" cy="26764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321EFF-AC52-47BA-06A1-5E2E2EA0B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075" y="2551226"/>
            <a:ext cx="1739153" cy="23188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BC1685-24FF-FE52-5974-C20E30069C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6149" y="810960"/>
            <a:ext cx="1606884" cy="21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32155-D283-ADB5-8775-B02B306AF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747" y="-208547"/>
            <a:ext cx="10218821" cy="1411706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2: 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Выращивание кристаллов из поваренной соли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EA2AD7-583F-0782-3682-A44CD8F6A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47847"/>
            <a:ext cx="8111755" cy="4655123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Вывод: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Поваренная соль состоит из кристаллов.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При соприкосновении кристаллов соли с водой, они растворяются.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Быстрее всего кристаллы соли могут образовываться в насыщенном растворе поваренной соли.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По мере того как вода испаряется, соль снова образует кристаллы.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5. В домашних условиях можно вырастить кристаллы при необходимых условиях: наличие насыщенного солевого раствора и ниточки с затравкой.</a:t>
            </a:r>
            <a:endParaRPr lang="ru-RU" sz="2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355269-4C96-D728-A690-D0DA86DBA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497306"/>
            <a:ext cx="3646541" cy="27349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62321B-035D-BB00-97FD-ABA7D4EF3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08" y="497306"/>
            <a:ext cx="3646542" cy="2734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BD0E87-DEED-F679-143C-DEB62F789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45" y="3316153"/>
            <a:ext cx="3433514" cy="25751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10BA43-47A9-F787-7090-94578E447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54" y="496736"/>
            <a:ext cx="3534814" cy="26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AC668-C1E5-9A54-9867-BFC63C18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580" y="-128337"/>
            <a:ext cx="11758863" cy="77002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Опыт 3: 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Выращивание кристаллов из медного купороса</a:t>
            </a:r>
            <a:endParaRPr lang="ru-RU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914C86-7070-C53D-D128-34AD5D611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860" y="5792418"/>
            <a:ext cx="6372578" cy="1241723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На второй день на дне банки образовались маленькие кристаллики. А через пару дней мы видим, что на «затравке» выросло много мелких синих кристаллов.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WhatsApp Video 2024-02-03 at 23.22.05">
            <a:hlinkClick r:id="" action="ppaction://media"/>
            <a:extLst>
              <a:ext uri="{FF2B5EF4-FFF2-40B4-BE49-F238E27FC236}">
                <a16:creationId xmlns:a16="http://schemas.microsoft.com/office/drawing/2014/main" id="{41A30637-8AF6-266D-0CAE-460FCC94C7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477" y="641684"/>
            <a:ext cx="3458247" cy="6108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2EB0AE-9292-8C14-A077-B0E80A396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" y="694516"/>
            <a:ext cx="2200552" cy="3099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E841D6-EA7B-38EA-9697-C54302ECA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91" y="685337"/>
            <a:ext cx="2327342" cy="49579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AAC077-0A4E-AE59-A823-32EE51DA6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1" y="3837991"/>
            <a:ext cx="2184497" cy="29126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6C0874-B260-2053-C46B-6634F5997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64" y="641684"/>
            <a:ext cx="3751181" cy="50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6C67D-8286-CD8F-4804-1ADEC58A4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079" y="-14658"/>
            <a:ext cx="11776921" cy="67120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4: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Кристалл, выращенный из готового набора</a:t>
            </a:r>
            <a:endParaRPr lang="ru-RU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D8455-4528-76AF-80C0-863DB8D8A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3528" y="856696"/>
            <a:ext cx="6755146" cy="1947333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Состав набора: раствор карбамида, поливиниловый спирт.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VID-20240121-WA0010">
            <a:hlinkClick r:id="" action="ppaction://media"/>
            <a:extLst>
              <a:ext uri="{FF2B5EF4-FFF2-40B4-BE49-F238E27FC236}">
                <a16:creationId xmlns:a16="http://schemas.microsoft.com/office/drawing/2014/main" id="{0C889C33-1212-1658-FC83-50160CEB1A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3529" y="1738088"/>
            <a:ext cx="6461125" cy="3657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CC0A0-F3DA-5FCA-7C81-71F7FA80B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650979"/>
            <a:ext cx="2716128" cy="36215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28E4AE-379A-C22F-5FB7-A61BDB5F4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" y="656550"/>
            <a:ext cx="2827254" cy="4688530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5CD6DECA-036C-7EE4-DB90-5D83A64898D1}"/>
              </a:ext>
            </a:extLst>
          </p:cNvPr>
          <p:cNvSpPr txBox="1">
            <a:spLocks/>
          </p:cNvSpPr>
          <p:nvPr/>
        </p:nvSpPr>
        <p:spPr>
          <a:xfrm>
            <a:off x="295526" y="5487687"/>
            <a:ext cx="11600947" cy="2349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Вывод: </a:t>
            </a:r>
            <a:r>
              <a:rPr lang="ru-RU" sz="1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кристалл можно использовать для декорирования предметов, имитирующих некоторые растения: мох, ёлочку, травку и т.п.  но из за его хрупкости, этот декор очень недолговечен, осыпается при прикосновении к нему. Поэтому изделия из него можно назвать одноразовыми для использования. 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27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9EDD8-71AA-F634-2B67-08CA23FF10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3DBD45-26F4-4ADE-1912-B1FB001141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50DAD9-135D-3CE9-9912-C05AA5A78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847"/>
            <a:ext cx="12229654" cy="61381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CC8AB8-CF66-CAA6-B043-5F93C9C1441F}"/>
              </a:ext>
            </a:extLst>
          </p:cNvPr>
          <p:cNvSpPr txBox="1"/>
          <p:nvPr/>
        </p:nvSpPr>
        <p:spPr>
          <a:xfrm>
            <a:off x="352628" y="-9728"/>
            <a:ext cx="6113834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Общие сведения наблюдений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35D48-3310-F918-EBD4-15208C7E9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547" y="42332"/>
            <a:ext cx="12528885" cy="170625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Вывод исследования процесса выращивания кристаллов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DCF9FA-2CD0-2495-CBE6-F9D0C2D46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16" y="2035122"/>
            <a:ext cx="11758863" cy="4780546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7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7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благоприятных условиях сахар, поваренная соль и медный купорос принимают форму кристаллов;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7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-кристаллы различных веществ имеют разную форму;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7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-кристаллы различных веществ имеют различные свойства (одни кристаллы окрашиваются, другие – бесцветные; одни кристаллы растут хорошо, другие плохо);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7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-быстрее и легче кристалл растёт тогда, когда в насыщенный раствор помещается кристалл – «затравка».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4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110</TotalTime>
  <Words>526</Words>
  <Application>Microsoft Office PowerPoint</Application>
  <PresentationFormat>Широкоэкранный</PresentationFormat>
  <Paragraphs>54</Paragraphs>
  <Slides>10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</vt:lpstr>
      <vt:lpstr>Century Gothic</vt:lpstr>
      <vt:lpstr>Symbol</vt:lpstr>
      <vt:lpstr>Times New Roman</vt:lpstr>
      <vt:lpstr>Wingdings</vt:lpstr>
      <vt:lpstr>Wingdings 3</vt:lpstr>
      <vt:lpstr>Сектор</vt:lpstr>
      <vt:lpstr>ВЫРАЩИВАНИЕ КРИСТАЛЛОВ В ДОМАШНИХ УСЛОВИЯХ</vt:lpstr>
      <vt:lpstr>Цель работы: исследовать процесс выращивания кристаллов. </vt:lpstr>
      <vt:lpstr>   - (от греч. «krystallos», первоначально - «лёд», в дальнейшем – «горный хрусталь; кристалл») – твёрдые тела,  которых частицы (атомы и молекулы) расположены регулярно, образуя трёхмерно – периодическую пространственную укладку – кристаллическую решётку.   - твёрдые вещества, имеющие естественную внешнюю форму правильных симметричных многогранников, основанную на их внутренней структуре. То есть на одном из нескольких определённых регулярных расположений составляющих частиц (атомов, молекул, ионов).</vt:lpstr>
      <vt:lpstr>Опыт 1: Выращивание кристаллов из сахара </vt:lpstr>
      <vt:lpstr>Опыт 2:  Выращивание кристаллов из поваренной соли </vt:lpstr>
      <vt:lpstr>Опыт 3: Выращивание кристаллов из медного купороса</vt:lpstr>
      <vt:lpstr>Опыт 4:  Кристалл, выращенный из готового набора</vt:lpstr>
      <vt:lpstr>Презентация PowerPoint</vt:lpstr>
      <vt:lpstr>Вывод исследования процесса выращивания кристаллов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ВЫРАЩИВАНИЕ КРИСТАЛЛОВ В ДОМАШНИХ УСЛОВИЯХ</dc:title>
  <dc:creator>activationoffice2021@snab-service.com</dc:creator>
  <cp:lastModifiedBy>activationoffice2021@snab-service.com</cp:lastModifiedBy>
  <cp:revision>2</cp:revision>
  <dcterms:created xsi:type="dcterms:W3CDTF">2024-02-03T19:02:40Z</dcterms:created>
  <dcterms:modified xsi:type="dcterms:W3CDTF">2024-02-06T16:36:31Z</dcterms:modified>
</cp:coreProperties>
</file>