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7148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Сезонная одежда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Содержимое 5" descr="depositphotos_219798324-stock-illustration-funny-kids-isolated-vector-illustration-removebg-pre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44395"/>
            <a:ext cx="8229600" cy="38135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  <p:pic>
        <p:nvPicPr>
          <p:cNvPr id="5" name="Рисунок 4" descr="comimg501412us655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7" name="Рисунок 6" descr="8af6245a5892b7b7a69b128a79616d5e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857760"/>
            <a:ext cx="1238251" cy="1166813"/>
          </a:xfrm>
          <a:prstGeom prst="rect">
            <a:avLst/>
          </a:prstGeom>
        </p:spPr>
      </p:pic>
      <p:pic>
        <p:nvPicPr>
          <p:cNvPr id="8" name="Рисунок 7" descr="592c0c6a792e4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50" y="4500570"/>
            <a:ext cx="1785950" cy="1357298"/>
          </a:xfrm>
          <a:prstGeom prst="rect">
            <a:avLst/>
          </a:prstGeom>
        </p:spPr>
      </p:pic>
      <p:pic>
        <p:nvPicPr>
          <p:cNvPr id="9" name="Рисунок 8" descr="1031969147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491106"/>
            <a:ext cx="1366870" cy="1366894"/>
          </a:xfrm>
          <a:prstGeom prst="rect">
            <a:avLst/>
          </a:prstGeom>
        </p:spPr>
      </p:pic>
      <p:pic>
        <p:nvPicPr>
          <p:cNvPr id="10" name="Рисунок 9" descr="kurtka-virgo-huppa-dlya-malchika-1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214818"/>
            <a:ext cx="1571636" cy="1643074"/>
          </a:xfrm>
          <a:prstGeom prst="rect">
            <a:avLst/>
          </a:prstGeom>
        </p:spPr>
      </p:pic>
      <p:pic>
        <p:nvPicPr>
          <p:cNvPr id="11" name="Рисунок 10" descr="4794088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4572008"/>
            <a:ext cx="1357322" cy="1562097"/>
          </a:xfrm>
          <a:prstGeom prst="rect">
            <a:avLst/>
          </a:prstGeom>
        </p:spPr>
      </p:pic>
      <p:pic>
        <p:nvPicPr>
          <p:cNvPr id="12" name="Рисунок 11" descr="s1200-removebg-previ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5643554"/>
            <a:ext cx="1071570" cy="1214446"/>
          </a:xfrm>
          <a:prstGeom prst="rect">
            <a:avLst/>
          </a:prstGeom>
        </p:spPr>
      </p:pic>
      <p:pic>
        <p:nvPicPr>
          <p:cNvPr id="14" name="Рисунок 13" descr="shkaf-kupe_aleksandra_p251_62_kashtan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9256" y="0"/>
            <a:ext cx="3357586" cy="4572008"/>
          </a:xfrm>
          <a:prstGeom prst="rect">
            <a:avLst/>
          </a:prstGeom>
        </p:spPr>
      </p:pic>
      <p:pic>
        <p:nvPicPr>
          <p:cNvPr id="15" name="Рисунок 14" descr="shkaf-kupe_aleksandra_p251_62_kashtan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0"/>
            <a:ext cx="3643338" cy="4643446"/>
          </a:xfrm>
          <a:prstGeom prst="rect">
            <a:avLst/>
          </a:prstGeom>
        </p:spPr>
      </p:pic>
      <p:pic>
        <p:nvPicPr>
          <p:cNvPr id="16" name="Рисунок 15" descr="kurtka-virgo-huppa-dlya-malchika-1-removebg-previe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0760" y="0"/>
            <a:ext cx="1714512" cy="1928826"/>
          </a:xfrm>
          <a:prstGeom prst="rect">
            <a:avLst/>
          </a:prstGeom>
        </p:spPr>
      </p:pic>
      <p:pic>
        <p:nvPicPr>
          <p:cNvPr id="17" name="Рисунок 16" descr="592c0c6a792e4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785926"/>
            <a:ext cx="1785950" cy="1357298"/>
          </a:xfrm>
          <a:prstGeom prst="rect">
            <a:avLst/>
          </a:prstGeom>
        </p:spPr>
      </p:pic>
      <p:pic>
        <p:nvPicPr>
          <p:cNvPr id="18" name="Рисунок 17" descr="4794088-removebg-previ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428604"/>
            <a:ext cx="1357322" cy="1562097"/>
          </a:xfrm>
          <a:prstGeom prst="rect">
            <a:avLst/>
          </a:prstGeom>
        </p:spPr>
      </p:pic>
      <p:pic>
        <p:nvPicPr>
          <p:cNvPr id="19" name="Рисунок 18" descr="s1200-removebg-previ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422" y="714356"/>
            <a:ext cx="1071570" cy="1214446"/>
          </a:xfrm>
          <a:prstGeom prst="rect">
            <a:avLst/>
          </a:prstGeom>
        </p:spPr>
      </p:pic>
      <p:pic>
        <p:nvPicPr>
          <p:cNvPr id="20" name="Рисунок 19" descr="8af6245a5892b7b7a69b128a79616d5e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0"/>
            <a:ext cx="1238251" cy="1166813"/>
          </a:xfrm>
          <a:prstGeom prst="rect">
            <a:avLst/>
          </a:prstGeom>
        </p:spPr>
      </p:pic>
      <p:pic>
        <p:nvPicPr>
          <p:cNvPr id="21" name="Рисунок 20" descr="1031969147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1643050"/>
            <a:ext cx="1366870" cy="136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</Words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Admin123</dc:creator>
  <cp:lastModifiedBy>Admin123</cp:lastModifiedBy>
  <cp:revision>14</cp:revision>
  <dcterms:created xsi:type="dcterms:W3CDTF">2019-11-08T17:48:24Z</dcterms:created>
  <dcterms:modified xsi:type="dcterms:W3CDTF">2019-11-17T17:20:45Z</dcterms:modified>
</cp:coreProperties>
</file>