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2" r:id="rId3"/>
    <p:sldId id="263" r:id="rId4"/>
    <p:sldId id="265" r:id="rId5"/>
    <p:sldId id="266" r:id="rId6"/>
    <p:sldId id="267" r:id="rId7"/>
    <p:sldId id="268" r:id="rId8"/>
    <p:sldId id="257" r:id="rId9"/>
    <p:sldId id="269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C6CF"/>
    <a:srgbClr val="67C1CB"/>
    <a:srgbClr val="5DBDC7"/>
    <a:srgbClr val="57BFCD"/>
    <a:srgbClr val="37ABBB"/>
    <a:srgbClr val="8FDEF1"/>
    <a:srgbClr val="90CBF0"/>
    <a:srgbClr val="7EC3E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4AFB-9D22-41F8-9C89-AAFDBAEC913F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3F67-6778-450E-AB53-190A2BC26E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00290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4AFB-9D22-41F8-9C89-AAFDBAEC913F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3F67-6778-450E-AB53-190A2BC26E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17198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4AFB-9D22-41F8-9C89-AAFDBAEC913F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3F67-6778-450E-AB53-190A2BC26E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17318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4AFB-9D22-41F8-9C89-AAFDBAEC91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3F67-6778-450E-AB53-190A2BC26E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5955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4AFB-9D22-41F8-9C89-AAFDBAEC91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3F67-6778-450E-AB53-190A2BC26E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02864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4AFB-9D22-41F8-9C89-AAFDBAEC91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3F67-6778-450E-AB53-190A2BC26E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21439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4AFB-9D22-41F8-9C89-AAFDBAEC91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3F67-6778-450E-AB53-190A2BC26E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3280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4AFB-9D22-41F8-9C89-AAFDBAEC91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3F67-6778-450E-AB53-190A2BC26E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93679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4AFB-9D22-41F8-9C89-AAFDBAEC91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3F67-6778-450E-AB53-190A2BC26E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82139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4AFB-9D22-41F8-9C89-AAFDBAEC91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3F67-6778-450E-AB53-190A2BC26E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83835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4AFB-9D22-41F8-9C89-AAFDBAEC91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3F67-6778-450E-AB53-190A2BC26E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635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4AFB-9D22-41F8-9C89-AAFDBAEC913F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3F67-6778-450E-AB53-190A2BC26E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4671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4AFB-9D22-41F8-9C89-AAFDBAEC91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3F67-6778-450E-AB53-190A2BC26E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49315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4AFB-9D22-41F8-9C89-AAFDBAEC91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3F67-6778-450E-AB53-190A2BC26E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12746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4AFB-9D22-41F8-9C89-AAFDBAEC91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3F67-6778-450E-AB53-190A2BC26E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5680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4AFB-9D22-41F8-9C89-AAFDBAEC913F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3F67-6778-450E-AB53-190A2BC26E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4316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4AFB-9D22-41F8-9C89-AAFDBAEC913F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3F67-6778-450E-AB53-190A2BC26E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77137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4AFB-9D22-41F8-9C89-AAFDBAEC913F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3F67-6778-450E-AB53-190A2BC26E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79997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4AFB-9D22-41F8-9C89-AAFDBAEC913F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3F67-6778-450E-AB53-190A2BC26E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0073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4AFB-9D22-41F8-9C89-AAFDBAEC913F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3F67-6778-450E-AB53-190A2BC26E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51872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4AFB-9D22-41F8-9C89-AAFDBAEC913F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3F67-6778-450E-AB53-190A2BC26E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91995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4AFB-9D22-41F8-9C89-AAFDBAEC913F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3F67-6778-450E-AB53-190A2BC26E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4327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84AFB-9D22-41F8-9C89-AAFDBAEC913F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53F67-6778-450E-AB53-190A2BC26E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24289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84AFB-9D22-41F8-9C89-AAFDBAEC91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53F67-6778-450E-AB53-190A2BC26E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8703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3.xml"/><Relationship Id="rId1" Type="http://schemas.openxmlformats.org/officeDocument/2006/relationships/video" Target="file:///C:\Users\&#1059;&#1095;&#1080;&#1090;&#1077;&#1083;&#1100;\Desktop\videoplayback%20(1)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71751" y="900750"/>
            <a:ext cx="7772400" cy="1514904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4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1328951" y="2319146"/>
            <a:ext cx="6858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299990" y="596084"/>
            <a:ext cx="7844009" cy="196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«В гостях у сказки под Рождество»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Внеклассное театрализованное представление на немецком языке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103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69" name="Picture 1" descr="C:\Users\Учитель\Desktop\7Ts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181" y="187287"/>
            <a:ext cx="8607363" cy="64118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6141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s1.babiki.ru/uploads/images/00/97/56/2018/12/21/2081ab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14371" cy="664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s1.babiki.ru/uploads/images/00/97/56/2018/12/21/ccd56e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858438" y="0"/>
            <a:ext cx="428556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s1.babiki.ru/uploads/images/00/97/56/2018/12/21/dd1e75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815249" y="132202"/>
            <a:ext cx="7689772" cy="65770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s1.babiki.ru/uploads/images/00/97/56/2018/12/21/e49d4e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11404" y="316313"/>
            <a:ext cx="3653820" cy="5313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s1.babiki.ru/uploads/images/00/97/56/2018/12/21/3f4937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705119" y="3808603"/>
            <a:ext cx="6289675" cy="285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s1.babiki.ru/uploads/images/00/97/56/2018/12/21/9aeaa9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41498" cy="3921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Содержимое 4" descr="https://s1.babiki.ru/uploads/images/00/97/56/2018/12/21/0d5ed0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784731" y="3624549"/>
            <a:ext cx="5384493" cy="3233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s1.babiki.ru/uploads/images/00/97/56/2018/12/21/afa176.jp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427095" y="0"/>
            <a:ext cx="5716905" cy="3808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3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180027"/>
            <a:ext cx="7886700" cy="150018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145" name="Picture 1" descr="C:\Users\Учитель\Desktop\3w8O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664" y="220337"/>
            <a:ext cx="8635913" cy="63857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9926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C:\Users\Учитель\Desktop\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006" y="0"/>
            <a:ext cx="8805690" cy="66042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videoplayback (1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96607" y="297455"/>
            <a:ext cx="8438921" cy="63291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4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264457"/>
      </a:hlink>
      <a:folHlink>
        <a:srgbClr val="487B78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Другая 4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264457"/>
      </a:hlink>
      <a:folHlink>
        <a:srgbClr val="487B78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</TotalTime>
  <Words>14</Words>
  <Application>Microsoft Office PowerPoint</Application>
  <PresentationFormat>Экран (4:3)</PresentationFormat>
  <Paragraphs>2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Тема Office</vt:lpstr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Тонкова</dc:creator>
  <cp:lastModifiedBy>Учитель</cp:lastModifiedBy>
  <cp:revision>7</cp:revision>
  <dcterms:created xsi:type="dcterms:W3CDTF">2016-12-25T12:52:54Z</dcterms:created>
  <dcterms:modified xsi:type="dcterms:W3CDTF">2022-10-12T07:41:21Z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175072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D6.1.2</vt:lpwstr>
  </property>
</Properties>
</file>