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8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3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2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9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8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8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4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3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61B6-F5E4-45BB-8025-BA6ECC35E59F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3979-AD46-46EE-ABFB-369BE19B9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4216" y="1052736"/>
            <a:ext cx="7393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C00000"/>
                </a:solidFill>
              </a:rPr>
              <a:t>Урок русского языка </a:t>
            </a:r>
          </a:p>
          <a:p>
            <a:pPr algn="r"/>
            <a:r>
              <a:rPr lang="ru-RU" sz="6000" b="1" dirty="0" smtClean="0">
                <a:solidFill>
                  <a:srgbClr val="C00000"/>
                </a:solidFill>
              </a:rPr>
              <a:t>3 А класс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8" y="2257010"/>
            <a:ext cx="4253786" cy="425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96752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/>
              <a:t>Ярк</a:t>
            </a:r>
            <a:r>
              <a:rPr lang="ru-RU" sz="6600" b="1" dirty="0" smtClean="0"/>
              <a:t>…    солнце разбудило землю.</a:t>
            </a:r>
            <a:endParaRPr lang="ru-RU" sz="6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1196752"/>
            <a:ext cx="108012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70C0"/>
                </a:solidFill>
              </a:rPr>
              <a:t>ое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7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Работа в группах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4957"/>
            <a:ext cx="5742781" cy="519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1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69269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Рефлексия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348880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4400" b="1" i="1" dirty="0" smtClean="0">
                <a:solidFill>
                  <a:srgbClr val="002060"/>
                </a:solidFill>
              </a:rPr>
              <a:t>  Что получилось на уроке?</a:t>
            </a:r>
          </a:p>
          <a:p>
            <a:pPr marL="571500" indent="-571500">
              <a:buFontTx/>
              <a:buChar char="-"/>
            </a:pPr>
            <a:r>
              <a:rPr lang="ru-RU" sz="4400" b="1" i="1" dirty="0" smtClean="0">
                <a:solidFill>
                  <a:srgbClr val="002060"/>
                </a:solidFill>
              </a:rPr>
              <a:t>Что не получилось?  </a:t>
            </a: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     Почему?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81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92696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Тема урока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20486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Имя прилагательное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204864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Цель урока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02"/>
            <a:ext cx="9119463" cy="683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7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9" y="1988840"/>
            <a:ext cx="8729429" cy="248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4868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Чистописание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4153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Словарная работа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84" y="146293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Учебник, стр. 139 - 141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8684" y="2780928"/>
            <a:ext cx="2575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дежурный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84" y="3789040"/>
            <a:ext cx="221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жёлтый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84" y="4725144"/>
            <a:ext cx="2431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Красная (площадь)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729063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русский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8418" y="3789037"/>
            <a:ext cx="244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хороший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0479" y="4734094"/>
            <a:ext cx="20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чёрный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7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26064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Рабочая тетрадь </a:t>
            </a:r>
            <a:r>
              <a:rPr lang="ru-RU" sz="2400" b="1" i="1" dirty="0" smtClean="0"/>
              <a:t>- стр</a:t>
            </a:r>
            <a:r>
              <a:rPr lang="ru-RU" sz="2400" b="1" i="1" dirty="0"/>
              <a:t>. 28-29 упр. </a:t>
            </a:r>
            <a:r>
              <a:rPr lang="ru-RU" sz="2400" b="1" i="1" dirty="0" smtClean="0"/>
              <a:t>106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Тигр – сильный зверь.    …   и   … полосы на … шкуре помогать ему скрываться в тростниках.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Уссурийские тигры – самые …  .     … шерсть спасает их от … морозов, а лапы помогают ходить по … снегу.      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        (по </a:t>
            </a:r>
            <a:r>
              <a:rPr lang="ru-RU" sz="3200" dirty="0" err="1" smtClean="0"/>
              <a:t>Г.Снегирёву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4509120"/>
            <a:ext cx="5652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Уссурийский тигр обитает по берегам реки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Уссу′ри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на Дальнем Востоке,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благодаря чему и получил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своё название.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47" y="4365104"/>
            <a:ext cx="2730425" cy="23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9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C\Desktop\Slid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332656"/>
            <a:ext cx="3672408" cy="648072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15816" y="24119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4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ывод</a:t>
            </a:r>
            <a:endParaRPr lang="ru-RU" sz="48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8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130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ABC</dc:creator>
  <cp:lastModifiedBy>ABC</cp:lastModifiedBy>
  <cp:revision>13</cp:revision>
  <dcterms:created xsi:type="dcterms:W3CDTF">2019-04-02T10:26:41Z</dcterms:created>
  <dcterms:modified xsi:type="dcterms:W3CDTF">2019-04-03T12:28:10Z</dcterms:modified>
</cp:coreProperties>
</file>