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56" r:id="rId2"/>
  </p:sldMasterIdLst>
  <p:notesMasterIdLst>
    <p:notesMasterId r:id="rId16"/>
  </p:notesMasterIdLst>
  <p:sldIdLst>
    <p:sldId id="345" r:id="rId3"/>
    <p:sldId id="346" r:id="rId4"/>
    <p:sldId id="283" r:id="rId5"/>
    <p:sldId id="350" r:id="rId6"/>
    <p:sldId id="347" r:id="rId7"/>
    <p:sldId id="321" r:id="rId8"/>
    <p:sldId id="348" r:id="rId9"/>
    <p:sldId id="358" r:id="rId10"/>
    <p:sldId id="353" r:id="rId11"/>
    <p:sldId id="354" r:id="rId12"/>
    <p:sldId id="355" r:id="rId13"/>
    <p:sldId id="356" r:id="rId14"/>
    <p:sldId id="35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33"/>
    <a:srgbClr val="993366"/>
    <a:srgbClr val="CC0000"/>
    <a:srgbClr val="996633"/>
    <a:srgbClr val="336600"/>
    <a:srgbClr val="99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4660"/>
  </p:normalViewPr>
  <p:slideViewPr>
    <p:cSldViewPr>
      <p:cViewPr varScale="1">
        <p:scale>
          <a:sx n="65" d="100"/>
          <a:sy n="65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872D01-98FA-4B06-995A-B041CB67C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555148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C6FB-D173-46AE-BDB3-F21B0ADA0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A5F01-F7C7-496A-8CE2-B3C7B34B6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CBC6-0D1D-4007-9B78-FAD115014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F44D3-5356-4E87-9F0B-C8FFC73C4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11CA55-0DA3-420E-8C7A-7F63BF671E3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DB4CA-8DD9-44B1-98A6-444E4C90B139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7EE0-A3D5-4779-BF56-26BA7F1C4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F663-6DBE-45D7-9884-1C69ED9C9FDE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6D33F-D15E-41BA-AC6A-7737F00F4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CEDE-8B8D-431A-9482-231AF45A9B9E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4FFD-33E7-4503-85AB-BD7C124D6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FED09-277F-491A-BFA3-F3A3C0BA7E9A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2935-5653-4BDE-82CF-761ED8E17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94C7-B31D-423C-B198-49D730887E48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0A97-813B-48CA-8F06-CB382CA81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CCC4-C9CE-4895-9AF5-A2632A0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3E838-30B8-4A7C-9B47-EB80FB3D9EC9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2416-C8DE-45BC-9916-F623C627D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DBE4-3ED0-4D62-A83F-C044F596EFEC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75B52-C12D-400B-B102-B2EF7F893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F199-A671-4BF6-B557-05CC1A1B316E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E8FF6-F9B3-46BA-87DE-23005224A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EA87C-08B6-49BD-9953-CA84DC075B82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2B1E-43BB-4278-A361-556454F8E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D18C-BE14-4655-828A-F7829672B6EA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B10B-3093-4DA6-8AD1-5F5DD0503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831013" y="62658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D0E31-ADC1-40A0-B53F-DA4D7D94D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831013" y="62658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5A571-AE15-4389-A0E1-C87F1D2C6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8488D-997C-4F58-99F0-B6C2780AA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5BF9B-95BE-48F1-9762-0BC28C356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13058-3C19-4880-B9D0-E86AE13EF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92EAE-4D33-40D3-A4D0-9DB0BF3E0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26B2-2B04-4644-A84F-AA91322D0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E3374-00FD-4434-AD33-72016B8AC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A2A42-11C6-4E76-ABB9-989BB52D5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265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A24B7AD-59C6-4722-9CD8-52B0D3C0A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37FA0ACA-E51F-482B-BE78-D8A13053ED0D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1683EEA-10A1-4874-BF7A-8D21A252B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55" r:id="rId2"/>
    <p:sldLayoutId id="2147484064" r:id="rId3"/>
    <p:sldLayoutId id="2147484056" r:id="rId4"/>
    <p:sldLayoutId id="2147484057" r:id="rId5"/>
    <p:sldLayoutId id="2147484058" r:id="rId6"/>
    <p:sldLayoutId id="2147484059" r:id="rId7"/>
    <p:sldLayoutId id="2147484065" r:id="rId8"/>
    <p:sldLayoutId id="2147484066" r:id="rId9"/>
    <p:sldLayoutId id="2147484060" r:id="rId10"/>
    <p:sldLayoutId id="2147484061" r:id="rId11"/>
    <p:sldLayoutId id="2147484067" r:id="rId12"/>
    <p:sldLayoutId id="214748406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3495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5400" b="1" smtClean="0">
                <a:solidFill>
                  <a:srgbClr val="000066"/>
                </a:solidFill>
                <a:latin typeface="Garamond" pitchFamily="18" charset="0"/>
              </a:rPr>
              <a:t>Семейство бобовые</a:t>
            </a:r>
          </a:p>
        </p:txBody>
      </p:sp>
      <p:pic>
        <p:nvPicPr>
          <p:cNvPr id="77828" name="Picture 4" descr="акация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33375"/>
            <a:ext cx="2952750" cy="22098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7829" name="Picture 5" descr="ГОРО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500438"/>
            <a:ext cx="2273300" cy="30305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7830" name="Picture 6" descr="бобы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5000625"/>
            <a:ext cx="17954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 descr="люпи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33375"/>
            <a:ext cx="2376488" cy="22161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7832" name="Picture 8" descr="синеголовник плосколистны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3573463"/>
            <a:ext cx="2559050" cy="29972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16813" y="3500438"/>
            <a:ext cx="5110373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latin typeface="Arial" pitchFamily="34" charset="0"/>
              </a:rPr>
              <a:t>Калиниченко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latin typeface="Arial" pitchFamily="34" charset="0"/>
              </a:rPr>
              <a:t>Константин,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latin typeface="Arial" pitchFamily="34" charset="0"/>
              </a:rPr>
              <a:t>6Акласс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noFill/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33"/>
                </a:solidFill>
                <a:latin typeface="Times New Roman" pitchFamily="18" charset="0"/>
              </a:rPr>
              <a:t>Кормовые растения</a:t>
            </a:r>
          </a:p>
        </p:txBody>
      </p:sp>
      <p:pic>
        <p:nvPicPr>
          <p:cNvPr id="87047" name="Picture 7" descr="синеголовник плосколист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96975"/>
            <a:ext cx="1906588" cy="22320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149725"/>
            <a:ext cx="2952750" cy="19621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005263"/>
            <a:ext cx="2305050" cy="22701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5580063" y="6308725"/>
            <a:ext cx="2089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ДОННИК</a:t>
            </a: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900113" y="6165850"/>
            <a:ext cx="36718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ВЕРБЛЮЖЬЯ КОЛЮЧКА</a:t>
            </a:r>
          </a:p>
        </p:txBody>
      </p:sp>
      <p:pic>
        <p:nvPicPr>
          <p:cNvPr id="87053" name="Picture 13" descr="люцерна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1196975"/>
            <a:ext cx="2519363" cy="22256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5219700" y="3500438"/>
            <a:ext cx="20891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ЛЮЦЕРНА</a:t>
            </a:r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755650" y="3429000"/>
            <a:ext cx="30241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КЛЕВЕР ЛУГОВОЙ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/>
      <p:bldP spid="87052" grpId="0"/>
      <p:bldP spid="87054" grpId="0"/>
      <p:bldP spid="870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noFill/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33"/>
                </a:solidFill>
                <a:latin typeface="Times New Roman" pitchFamily="18" charset="0"/>
              </a:rPr>
              <a:t>Декоративные растения</a:t>
            </a:r>
          </a:p>
        </p:txBody>
      </p:sp>
      <p:pic>
        <p:nvPicPr>
          <p:cNvPr id="88068" name="Picture 4" descr="ГОРО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196975"/>
            <a:ext cx="1782763" cy="23764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221163"/>
            <a:ext cx="2952750" cy="22098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8075" name="Picture 11"/>
          <p:cNvPicPr>
            <a:picLocks noChangeAspect="1" noChangeArrowheads="1"/>
          </p:cNvPicPr>
          <p:nvPr/>
        </p:nvPicPr>
        <p:blipFill>
          <a:blip r:embed="rId4"/>
          <a:srcRect t="11084" r="4474"/>
          <a:stretch>
            <a:fillRect/>
          </a:stretch>
        </p:blipFill>
        <p:spPr bwMode="auto">
          <a:xfrm>
            <a:off x="1042988" y="1125538"/>
            <a:ext cx="1335087" cy="23749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6443663" y="3644900"/>
            <a:ext cx="2089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ГОРОШЕК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3563938" y="4149725"/>
            <a:ext cx="2089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ЛЮПИН</a:t>
            </a: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827088" y="3573463"/>
            <a:ext cx="17081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ГЛЕДИЧИЯ</a:t>
            </a: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3419475" y="4797425"/>
            <a:ext cx="21605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5076825" y="5157788"/>
            <a:ext cx="647700" cy="144462"/>
          </a:xfrm>
          <a:prstGeom prst="rightArrow">
            <a:avLst>
              <a:gd name="adj1" fmla="val 50000"/>
              <a:gd name="adj2" fmla="val 112088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8083" name="Picture 19" descr="ОСТРОЛОДОЧНИК ЛИНЕЙНОЛИСТНЫЙ"/>
          <p:cNvPicPr>
            <a:picLocks noChangeAspect="1" noChangeArrowheads="1"/>
          </p:cNvPicPr>
          <p:nvPr/>
        </p:nvPicPr>
        <p:blipFill>
          <a:blip r:embed="rId5"/>
          <a:srcRect l="8003" t="32820" b="21823"/>
          <a:stretch>
            <a:fillRect/>
          </a:stretch>
        </p:blipFill>
        <p:spPr bwMode="auto">
          <a:xfrm>
            <a:off x="395288" y="4076700"/>
            <a:ext cx="2916237" cy="18827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179388" y="6021388"/>
            <a:ext cx="3276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ОСТРОЛОДОЧНИК ЛИНЕЙНОЛИСТНЫЙ</a:t>
            </a:r>
          </a:p>
        </p:txBody>
      </p:sp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3571875" y="4786313"/>
            <a:ext cx="14398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АКАЦИЯ: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ЖЁЛТАЯ</a:t>
            </a:r>
          </a:p>
        </p:txBody>
      </p:sp>
      <p:pic>
        <p:nvPicPr>
          <p:cNvPr id="88088" name="Picture 24" descr="акация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4221163"/>
            <a:ext cx="2952750" cy="22098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8089" name="AutoShape 25"/>
          <p:cNvSpPr>
            <a:spLocks noChangeArrowheads="1"/>
          </p:cNvSpPr>
          <p:nvPr/>
        </p:nvSpPr>
        <p:spPr bwMode="auto">
          <a:xfrm>
            <a:off x="5076825" y="5157788"/>
            <a:ext cx="647700" cy="144462"/>
          </a:xfrm>
          <a:prstGeom prst="rightArrow">
            <a:avLst>
              <a:gd name="adj1" fmla="val 50000"/>
              <a:gd name="adj2" fmla="val 112088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8090" name="Picture 26" descr="ЛЮПИ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1125538"/>
            <a:ext cx="1952625" cy="29511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88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6" grpId="0"/>
      <p:bldP spid="88077" grpId="0"/>
      <p:bldP spid="88078" grpId="0"/>
      <p:bldP spid="88079" grpId="0" build="allAtOnce"/>
      <p:bldP spid="88082" grpId="0" animBg="1"/>
      <p:bldP spid="88082" grpId="1" animBg="1"/>
      <p:bldP spid="88084" grpId="0"/>
      <p:bldP spid="880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33"/>
                </a:solidFill>
                <a:latin typeface="Times New Roman" pitchFamily="18" charset="0"/>
              </a:rPr>
              <a:t>Лекарственные растения</a:t>
            </a:r>
          </a:p>
        </p:txBody>
      </p:sp>
      <p:pic>
        <p:nvPicPr>
          <p:cNvPr id="89098" name="Picture 10" descr="донны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268413"/>
            <a:ext cx="2376488" cy="22145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539750" y="5229225"/>
            <a:ext cx="20891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СОЛОДКА УРАЛЬСКАЯ</a:t>
            </a: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3276600" y="5084763"/>
            <a:ext cx="15843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КЛЕВЕР</a:t>
            </a:r>
          </a:p>
        </p:txBody>
      </p:sp>
      <p:pic>
        <p:nvPicPr>
          <p:cNvPr id="89101" name="Picture 13" descr="КЛЕВЕР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221163"/>
            <a:ext cx="32400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2" name="AutoShape 14"/>
          <p:cNvSpPr>
            <a:spLocks noChangeArrowheads="1"/>
          </p:cNvSpPr>
          <p:nvPr/>
        </p:nvSpPr>
        <p:spPr bwMode="auto">
          <a:xfrm>
            <a:off x="4643438" y="5229225"/>
            <a:ext cx="504825" cy="144463"/>
          </a:xfrm>
          <a:prstGeom prst="rightArrow">
            <a:avLst>
              <a:gd name="adj1" fmla="val 50000"/>
              <a:gd name="adj2" fmla="val 87362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3132138" y="3500438"/>
            <a:ext cx="28082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ДОННИК ЛЕКАРСТВЕННЫЙ</a:t>
            </a:r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6084888" y="3141663"/>
            <a:ext cx="28797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КОПЕЕЧНИК ЗАБЫТЫЙ (КРАСНЫЙ КОРЕНЬ)</a:t>
            </a:r>
          </a:p>
        </p:txBody>
      </p:sp>
      <p:pic>
        <p:nvPicPr>
          <p:cNvPr id="89106" name="Picture 18" descr="СОЛОДКА УРАЛЬСКАЯ"/>
          <p:cNvPicPr>
            <a:picLocks noChangeAspect="1" noChangeArrowheads="1"/>
          </p:cNvPicPr>
          <p:nvPr/>
        </p:nvPicPr>
        <p:blipFill>
          <a:blip r:embed="rId4"/>
          <a:srcRect l="13161" r="31541"/>
          <a:stretch>
            <a:fillRect/>
          </a:stretch>
        </p:blipFill>
        <p:spPr bwMode="auto">
          <a:xfrm>
            <a:off x="323850" y="1268413"/>
            <a:ext cx="2808288" cy="380841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9107" name="Picture 19" descr="Копеечник забытый (красный корень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268413"/>
            <a:ext cx="2736850" cy="17907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9" grpId="0"/>
      <p:bldP spid="89100" grpId="0"/>
      <p:bldP spid="89102" grpId="0" animBg="1"/>
      <p:bldP spid="89104" grpId="0"/>
      <p:bldP spid="891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972175" cy="4525963"/>
          </a:xfrm>
        </p:spPr>
        <p:txBody>
          <a:bodyPr/>
          <a:lstStyle/>
          <a:p>
            <a:pPr eaLnBrk="1" hangingPunct="1"/>
            <a:r>
              <a:rPr lang="ru-RU" sz="6000" smtClean="0"/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Семейство бобовые</a:t>
            </a:r>
            <a:br>
              <a:rPr lang="ru-RU" b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(мотыльковые)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700213"/>
            <a:ext cx="8208963" cy="4392612"/>
          </a:xfrm>
        </p:spPr>
        <p:txBody>
          <a:bodyPr/>
          <a:lstStyle/>
          <a:p>
            <a:pPr marL="441325" indent="-441325"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993366"/>
                </a:solidFill>
                <a:latin typeface="Times New Roman" pitchFamily="18" charset="0"/>
              </a:rPr>
              <a:t>Около 12 тысяч видов (почти 500 родов). </a:t>
            </a:r>
          </a:p>
          <a:p>
            <a:pPr marL="441325" indent="-441325"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993366"/>
                </a:solidFill>
                <a:latin typeface="Times New Roman" pitchFamily="18" charset="0"/>
              </a:rPr>
              <a:t>Распространены на всех континентах Земного шара, от тропических стран с сухим климатом до стран с умеренным и даже холодным климатом.</a:t>
            </a:r>
          </a:p>
          <a:p>
            <a:pPr marL="441325" indent="-441325"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993366"/>
                </a:solidFill>
                <a:latin typeface="Times New Roman" pitchFamily="18" charset="0"/>
              </a:rPr>
              <a:t>Одно- и многолетние травы, кустарники, полукустарники, лианы и деревья.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990000"/>
                </a:solidFill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</a:rPr>
              <a:t>Строение цветка Бобовых</a:t>
            </a:r>
            <a:endParaRPr lang="ru-RU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9233" name="Picture 17" descr="Цветок Бобовых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5388" y="1684338"/>
            <a:ext cx="2562225" cy="2019300"/>
          </a:xfr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8313" y="3860800"/>
            <a:ext cx="45370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6600"/>
                </a:solidFill>
                <a:latin typeface="Times New Roman" pitchFamily="18" charset="0"/>
              </a:rPr>
              <a:t>Чашечка</a:t>
            </a:r>
          </a:p>
          <a:p>
            <a:r>
              <a:rPr lang="ru-RU" sz="2000" b="1">
                <a:latin typeface="Times New Roman" pitchFamily="18" charset="0"/>
              </a:rPr>
              <a:t>5 сросшихся чашелистиков;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Венчик</a:t>
            </a:r>
          </a:p>
          <a:p>
            <a:r>
              <a:rPr lang="ru-RU" sz="2000" b="1">
                <a:latin typeface="Times New Roman" pitchFamily="18" charset="0"/>
              </a:rPr>
              <a:t>5 лепестков;</a:t>
            </a:r>
          </a:p>
          <a:p>
            <a:r>
              <a:rPr lang="ru-RU" sz="2000" b="1">
                <a:solidFill>
                  <a:srgbClr val="996600"/>
                </a:solidFill>
                <a:latin typeface="Times New Roman" pitchFamily="18" charset="0"/>
              </a:rPr>
              <a:t>Тычинки</a:t>
            </a:r>
          </a:p>
          <a:p>
            <a:r>
              <a:rPr lang="ru-RU" sz="2000" b="1">
                <a:latin typeface="Times New Roman" pitchFamily="18" charset="0"/>
              </a:rPr>
              <a:t>10 (9 сросшиеся и 1);</a:t>
            </a:r>
          </a:p>
          <a:p>
            <a:r>
              <a:rPr lang="ru-RU" sz="2000" b="1">
                <a:solidFill>
                  <a:srgbClr val="006600"/>
                </a:solidFill>
                <a:latin typeface="Times New Roman" pitchFamily="18" charset="0"/>
              </a:rPr>
              <a:t>Пестик</a:t>
            </a:r>
          </a:p>
          <a:p>
            <a:r>
              <a:rPr lang="ru-RU" sz="2000" b="1">
                <a:latin typeface="Times New Roman" pitchFamily="18" charset="0"/>
              </a:rPr>
              <a:t>1.</a:t>
            </a:r>
          </a:p>
        </p:txBody>
      </p:sp>
      <p:sp>
        <p:nvSpPr>
          <p:cNvPr id="12293" name="AutoShape 4"/>
          <p:cNvSpPr>
            <a:spLocks noChangeAspect="1" noChangeArrowheads="1" noTextEdit="1"/>
          </p:cNvSpPr>
          <p:nvPr/>
        </p:nvSpPr>
        <p:spPr bwMode="auto">
          <a:xfrm>
            <a:off x="5219700" y="5305425"/>
            <a:ext cx="2914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67625" y="5300663"/>
            <a:ext cx="560388" cy="746125"/>
            <a:chOff x="4714" y="3373"/>
            <a:chExt cx="353" cy="470"/>
          </a:xfrm>
        </p:grpSpPr>
        <p:sp>
          <p:nvSpPr>
            <p:cNvPr id="12350" name="Rectangle 6"/>
            <p:cNvSpPr>
              <a:spLocks noChangeArrowheads="1"/>
            </p:cNvSpPr>
            <p:nvPr/>
          </p:nvSpPr>
          <p:spPr bwMode="auto">
            <a:xfrm>
              <a:off x="4963" y="3593"/>
              <a:ext cx="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6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2351" name="Rectangle 7"/>
            <p:cNvSpPr>
              <a:spLocks noChangeArrowheads="1"/>
            </p:cNvSpPr>
            <p:nvPr/>
          </p:nvSpPr>
          <p:spPr bwMode="auto">
            <a:xfrm>
              <a:off x="4714" y="3373"/>
              <a:ext cx="28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500" b="1">
                  <a:latin typeface="Times New Roman" pitchFamily="18" charset="0"/>
                </a:rPr>
                <a:t>П</a:t>
              </a:r>
              <a:endParaRPr lang="ru-RU" b="1"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516688" y="5334000"/>
            <a:ext cx="1100137" cy="746125"/>
            <a:chOff x="4106" y="3373"/>
            <a:chExt cx="693" cy="470"/>
          </a:xfrm>
        </p:grpSpPr>
        <p:sp>
          <p:nvSpPr>
            <p:cNvPr id="12348" name="Rectangle 9"/>
            <p:cNvSpPr>
              <a:spLocks noChangeArrowheads="1"/>
            </p:cNvSpPr>
            <p:nvPr/>
          </p:nvSpPr>
          <p:spPr bwMode="auto">
            <a:xfrm>
              <a:off x="4334" y="3593"/>
              <a:ext cx="4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600" b="1">
                  <a:latin typeface="Times New Roman" pitchFamily="18" charset="0"/>
                </a:rPr>
                <a:t>(9)+1</a:t>
              </a:r>
            </a:p>
          </p:txBody>
        </p:sp>
        <p:sp>
          <p:nvSpPr>
            <p:cNvPr id="12349" name="Rectangle 10"/>
            <p:cNvSpPr>
              <a:spLocks noChangeArrowheads="1"/>
            </p:cNvSpPr>
            <p:nvPr/>
          </p:nvSpPr>
          <p:spPr bwMode="auto">
            <a:xfrm>
              <a:off x="4106" y="3373"/>
              <a:ext cx="2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500" b="1">
                  <a:latin typeface="Times New Roman" pitchFamily="18" charset="0"/>
                </a:rPr>
                <a:t>Т</a:t>
              </a:r>
              <a:endParaRPr lang="ru-RU" b="1">
                <a:latin typeface="Times New Roman" pitchFamily="18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827713" y="5334000"/>
            <a:ext cx="596900" cy="746125"/>
            <a:chOff x="3735" y="3373"/>
            <a:chExt cx="376" cy="470"/>
          </a:xfrm>
        </p:grpSpPr>
        <p:sp>
          <p:nvSpPr>
            <p:cNvPr id="12346" name="Rectangle 12"/>
            <p:cNvSpPr>
              <a:spLocks noChangeArrowheads="1"/>
            </p:cNvSpPr>
            <p:nvPr/>
          </p:nvSpPr>
          <p:spPr bwMode="auto">
            <a:xfrm>
              <a:off x="4007" y="3593"/>
              <a:ext cx="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6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2347" name="Rectangle 13"/>
            <p:cNvSpPr>
              <a:spLocks noChangeArrowheads="1"/>
            </p:cNvSpPr>
            <p:nvPr/>
          </p:nvSpPr>
          <p:spPr bwMode="auto">
            <a:xfrm>
              <a:off x="3735" y="3373"/>
              <a:ext cx="26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500" b="1">
                  <a:latin typeface="Times New Roman" pitchFamily="18" charset="0"/>
                </a:rPr>
                <a:t>Л</a:t>
              </a:r>
              <a:endParaRPr lang="ru-RU" b="1">
                <a:latin typeface="Times New Roman" pitchFamily="18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859338" y="5334000"/>
            <a:ext cx="842962" cy="746125"/>
            <a:chOff x="3308" y="3373"/>
            <a:chExt cx="531" cy="470"/>
          </a:xfrm>
        </p:grpSpPr>
        <p:sp>
          <p:nvSpPr>
            <p:cNvPr id="12344" name="Rectangle 15"/>
            <p:cNvSpPr>
              <a:spLocks noChangeArrowheads="1"/>
            </p:cNvSpPr>
            <p:nvPr/>
          </p:nvSpPr>
          <p:spPr bwMode="auto">
            <a:xfrm>
              <a:off x="3597" y="3593"/>
              <a:ext cx="2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600" b="1">
                  <a:latin typeface="Times New Roman" pitchFamily="18" charset="0"/>
                </a:rPr>
                <a:t>(5)</a:t>
              </a:r>
            </a:p>
          </p:txBody>
        </p:sp>
        <p:sp>
          <p:nvSpPr>
            <p:cNvPr id="12345" name="Rectangle 16"/>
            <p:cNvSpPr>
              <a:spLocks noChangeArrowheads="1"/>
            </p:cNvSpPr>
            <p:nvPr/>
          </p:nvSpPr>
          <p:spPr bwMode="auto">
            <a:xfrm>
              <a:off x="3308" y="3373"/>
              <a:ext cx="26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500" b="1">
                  <a:latin typeface="Times New Roman" pitchFamily="18" charset="0"/>
                </a:rPr>
                <a:t>Ч</a:t>
              </a:r>
              <a:endParaRPr lang="ru-RU" b="1">
                <a:latin typeface="Times New Roman" pitchFamily="18" charset="0"/>
              </a:endParaRPr>
            </a:p>
          </p:txBody>
        </p:sp>
      </p:grpSp>
      <p:sp>
        <p:nvSpPr>
          <p:cNvPr id="9234" name="AutoShape 18"/>
          <p:cNvSpPr>
            <a:spLocks noChangeArrowheads="1" noTextEdit="1"/>
          </p:cNvSpPr>
          <p:nvPr/>
        </p:nvSpPr>
        <p:spPr bwMode="auto">
          <a:xfrm>
            <a:off x="5076825" y="1412875"/>
            <a:ext cx="3095625" cy="3600450"/>
          </a:xfrm>
          <a:prstGeom prst="roundRect">
            <a:avLst>
              <a:gd name="adj" fmla="val 35755"/>
            </a:avLst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291263" y="3030538"/>
            <a:ext cx="668337" cy="758825"/>
            <a:chOff x="4604" y="3339"/>
            <a:chExt cx="467" cy="526"/>
          </a:xfrm>
        </p:grpSpPr>
        <p:sp>
          <p:nvSpPr>
            <p:cNvPr id="12337" name="Freeform 20"/>
            <p:cNvSpPr>
              <a:spLocks/>
            </p:cNvSpPr>
            <p:nvPr/>
          </p:nvSpPr>
          <p:spPr bwMode="auto">
            <a:xfrm>
              <a:off x="4834" y="3356"/>
              <a:ext cx="118" cy="124"/>
            </a:xfrm>
            <a:custGeom>
              <a:avLst/>
              <a:gdLst>
                <a:gd name="T0" fmla="*/ 8 w 943"/>
                <a:gd name="T1" fmla="*/ 0 h 993"/>
                <a:gd name="T2" fmla="*/ 9 w 943"/>
                <a:gd name="T3" fmla="*/ 0 h 993"/>
                <a:gd name="T4" fmla="*/ 10 w 943"/>
                <a:gd name="T5" fmla="*/ 1 h 993"/>
                <a:gd name="T6" fmla="*/ 11 w 943"/>
                <a:gd name="T7" fmla="*/ 1 h 993"/>
                <a:gd name="T8" fmla="*/ 12 w 943"/>
                <a:gd name="T9" fmla="*/ 2 h 993"/>
                <a:gd name="T10" fmla="*/ 13 w 943"/>
                <a:gd name="T11" fmla="*/ 2 h 993"/>
                <a:gd name="T12" fmla="*/ 14 w 943"/>
                <a:gd name="T13" fmla="*/ 3 h 993"/>
                <a:gd name="T14" fmla="*/ 14 w 943"/>
                <a:gd name="T15" fmla="*/ 4 h 993"/>
                <a:gd name="T16" fmla="*/ 14 w 943"/>
                <a:gd name="T17" fmla="*/ 5 h 993"/>
                <a:gd name="T18" fmla="*/ 15 w 943"/>
                <a:gd name="T19" fmla="*/ 7 h 993"/>
                <a:gd name="T20" fmla="*/ 15 w 943"/>
                <a:gd name="T21" fmla="*/ 8 h 993"/>
                <a:gd name="T22" fmla="*/ 15 w 943"/>
                <a:gd name="T23" fmla="*/ 9 h 993"/>
                <a:gd name="T24" fmla="*/ 14 w 943"/>
                <a:gd name="T25" fmla="*/ 10 h 993"/>
                <a:gd name="T26" fmla="*/ 14 w 943"/>
                <a:gd name="T27" fmla="*/ 11 h 993"/>
                <a:gd name="T28" fmla="*/ 14 w 943"/>
                <a:gd name="T29" fmla="*/ 12 h 993"/>
                <a:gd name="T30" fmla="*/ 13 w 943"/>
                <a:gd name="T31" fmla="*/ 13 h 993"/>
                <a:gd name="T32" fmla="*/ 12 w 943"/>
                <a:gd name="T33" fmla="*/ 14 h 993"/>
                <a:gd name="T34" fmla="*/ 11 w 943"/>
                <a:gd name="T35" fmla="*/ 14 h 993"/>
                <a:gd name="T36" fmla="*/ 10 w 943"/>
                <a:gd name="T37" fmla="*/ 15 h 993"/>
                <a:gd name="T38" fmla="*/ 9 w 943"/>
                <a:gd name="T39" fmla="*/ 15 h 993"/>
                <a:gd name="T40" fmla="*/ 8 w 943"/>
                <a:gd name="T41" fmla="*/ 15 h 993"/>
                <a:gd name="T42" fmla="*/ 7 w 943"/>
                <a:gd name="T43" fmla="*/ 15 h 993"/>
                <a:gd name="T44" fmla="*/ 6 w 943"/>
                <a:gd name="T45" fmla="*/ 15 h 993"/>
                <a:gd name="T46" fmla="*/ 5 w 943"/>
                <a:gd name="T47" fmla="*/ 15 h 993"/>
                <a:gd name="T48" fmla="*/ 4 w 943"/>
                <a:gd name="T49" fmla="*/ 15 h 993"/>
                <a:gd name="T50" fmla="*/ 3 w 943"/>
                <a:gd name="T51" fmla="*/ 14 h 993"/>
                <a:gd name="T52" fmla="*/ 2 w 943"/>
                <a:gd name="T53" fmla="*/ 13 h 993"/>
                <a:gd name="T54" fmla="*/ 2 w 943"/>
                <a:gd name="T55" fmla="*/ 12 h 993"/>
                <a:gd name="T56" fmla="*/ 1 w 943"/>
                <a:gd name="T57" fmla="*/ 11 h 993"/>
                <a:gd name="T58" fmla="*/ 1 w 943"/>
                <a:gd name="T59" fmla="*/ 10 h 993"/>
                <a:gd name="T60" fmla="*/ 0 w 943"/>
                <a:gd name="T61" fmla="*/ 9 h 993"/>
                <a:gd name="T62" fmla="*/ 0 w 943"/>
                <a:gd name="T63" fmla="*/ 8 h 993"/>
                <a:gd name="T64" fmla="*/ 0 w 943"/>
                <a:gd name="T65" fmla="*/ 7 h 993"/>
                <a:gd name="T66" fmla="*/ 0 w 943"/>
                <a:gd name="T67" fmla="*/ 6 h 993"/>
                <a:gd name="T68" fmla="*/ 1 w 943"/>
                <a:gd name="T69" fmla="*/ 5 h 993"/>
                <a:gd name="T70" fmla="*/ 1 w 943"/>
                <a:gd name="T71" fmla="*/ 4 h 993"/>
                <a:gd name="T72" fmla="*/ 2 w 943"/>
                <a:gd name="T73" fmla="*/ 3 h 993"/>
                <a:gd name="T74" fmla="*/ 2 w 943"/>
                <a:gd name="T75" fmla="*/ 2 h 993"/>
                <a:gd name="T76" fmla="*/ 3 w 943"/>
                <a:gd name="T77" fmla="*/ 1 h 993"/>
                <a:gd name="T78" fmla="*/ 4 w 943"/>
                <a:gd name="T79" fmla="*/ 1 h 993"/>
                <a:gd name="T80" fmla="*/ 5 w 943"/>
                <a:gd name="T81" fmla="*/ 0 h 993"/>
                <a:gd name="T82" fmla="*/ 6 w 943"/>
                <a:gd name="T83" fmla="*/ 0 h 993"/>
                <a:gd name="T84" fmla="*/ 7 w 943"/>
                <a:gd name="T85" fmla="*/ 0 h 9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43"/>
                <a:gd name="T130" fmla="*/ 0 h 993"/>
                <a:gd name="T131" fmla="*/ 943 w 943"/>
                <a:gd name="T132" fmla="*/ 993 h 9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43" h="993">
                  <a:moveTo>
                    <a:pt x="472" y="0"/>
                  </a:moveTo>
                  <a:lnTo>
                    <a:pt x="496" y="0"/>
                  </a:lnTo>
                  <a:lnTo>
                    <a:pt x="520" y="2"/>
                  </a:lnTo>
                  <a:lnTo>
                    <a:pt x="543" y="6"/>
                  </a:lnTo>
                  <a:lnTo>
                    <a:pt x="567" y="9"/>
                  </a:lnTo>
                  <a:lnTo>
                    <a:pt x="590" y="15"/>
                  </a:lnTo>
                  <a:lnTo>
                    <a:pt x="612" y="22"/>
                  </a:lnTo>
                  <a:lnTo>
                    <a:pt x="634" y="29"/>
                  </a:lnTo>
                  <a:lnTo>
                    <a:pt x="655" y="39"/>
                  </a:lnTo>
                  <a:lnTo>
                    <a:pt x="676" y="49"/>
                  </a:lnTo>
                  <a:lnTo>
                    <a:pt x="696" y="59"/>
                  </a:lnTo>
                  <a:lnTo>
                    <a:pt x="717" y="71"/>
                  </a:lnTo>
                  <a:lnTo>
                    <a:pt x="735" y="84"/>
                  </a:lnTo>
                  <a:lnTo>
                    <a:pt x="754" y="99"/>
                  </a:lnTo>
                  <a:lnTo>
                    <a:pt x="771" y="113"/>
                  </a:lnTo>
                  <a:lnTo>
                    <a:pt x="789" y="128"/>
                  </a:lnTo>
                  <a:lnTo>
                    <a:pt x="805" y="145"/>
                  </a:lnTo>
                  <a:lnTo>
                    <a:pt x="821" y="162"/>
                  </a:lnTo>
                  <a:lnTo>
                    <a:pt x="836" y="180"/>
                  </a:lnTo>
                  <a:lnTo>
                    <a:pt x="849" y="200"/>
                  </a:lnTo>
                  <a:lnTo>
                    <a:pt x="863" y="219"/>
                  </a:lnTo>
                  <a:lnTo>
                    <a:pt x="875" y="238"/>
                  </a:lnTo>
                  <a:lnTo>
                    <a:pt x="887" y="260"/>
                  </a:lnTo>
                  <a:lnTo>
                    <a:pt x="897" y="281"/>
                  </a:lnTo>
                  <a:lnTo>
                    <a:pt x="906" y="303"/>
                  </a:lnTo>
                  <a:lnTo>
                    <a:pt x="915" y="325"/>
                  </a:lnTo>
                  <a:lnTo>
                    <a:pt x="922" y="348"/>
                  </a:lnTo>
                  <a:lnTo>
                    <a:pt x="929" y="372"/>
                  </a:lnTo>
                  <a:lnTo>
                    <a:pt x="933" y="396"/>
                  </a:lnTo>
                  <a:lnTo>
                    <a:pt x="938" y="421"/>
                  </a:lnTo>
                  <a:lnTo>
                    <a:pt x="941" y="446"/>
                  </a:lnTo>
                  <a:lnTo>
                    <a:pt x="942" y="471"/>
                  </a:lnTo>
                  <a:lnTo>
                    <a:pt x="943" y="497"/>
                  </a:lnTo>
                  <a:lnTo>
                    <a:pt x="942" y="522"/>
                  </a:lnTo>
                  <a:lnTo>
                    <a:pt x="941" y="547"/>
                  </a:lnTo>
                  <a:lnTo>
                    <a:pt x="938" y="572"/>
                  </a:lnTo>
                  <a:lnTo>
                    <a:pt x="933" y="596"/>
                  </a:lnTo>
                  <a:lnTo>
                    <a:pt x="929" y="620"/>
                  </a:lnTo>
                  <a:lnTo>
                    <a:pt x="922" y="644"/>
                  </a:lnTo>
                  <a:lnTo>
                    <a:pt x="915" y="667"/>
                  </a:lnTo>
                  <a:lnTo>
                    <a:pt x="906" y="689"/>
                  </a:lnTo>
                  <a:lnTo>
                    <a:pt x="897" y="712"/>
                  </a:lnTo>
                  <a:lnTo>
                    <a:pt x="887" y="733"/>
                  </a:lnTo>
                  <a:lnTo>
                    <a:pt x="875" y="754"/>
                  </a:lnTo>
                  <a:lnTo>
                    <a:pt x="863" y="775"/>
                  </a:lnTo>
                  <a:lnTo>
                    <a:pt x="849" y="794"/>
                  </a:lnTo>
                  <a:lnTo>
                    <a:pt x="836" y="812"/>
                  </a:lnTo>
                  <a:lnTo>
                    <a:pt x="821" y="830"/>
                  </a:lnTo>
                  <a:lnTo>
                    <a:pt x="805" y="847"/>
                  </a:lnTo>
                  <a:lnTo>
                    <a:pt x="789" y="864"/>
                  </a:lnTo>
                  <a:lnTo>
                    <a:pt x="771" y="880"/>
                  </a:lnTo>
                  <a:lnTo>
                    <a:pt x="754" y="895"/>
                  </a:lnTo>
                  <a:lnTo>
                    <a:pt x="735" y="908"/>
                  </a:lnTo>
                  <a:lnTo>
                    <a:pt x="717" y="921"/>
                  </a:lnTo>
                  <a:lnTo>
                    <a:pt x="696" y="933"/>
                  </a:lnTo>
                  <a:lnTo>
                    <a:pt x="676" y="945"/>
                  </a:lnTo>
                  <a:lnTo>
                    <a:pt x="655" y="954"/>
                  </a:lnTo>
                  <a:lnTo>
                    <a:pt x="634" y="963"/>
                  </a:lnTo>
                  <a:lnTo>
                    <a:pt x="612" y="971"/>
                  </a:lnTo>
                  <a:lnTo>
                    <a:pt x="590" y="978"/>
                  </a:lnTo>
                  <a:lnTo>
                    <a:pt x="567" y="983"/>
                  </a:lnTo>
                  <a:lnTo>
                    <a:pt x="543" y="988"/>
                  </a:lnTo>
                  <a:lnTo>
                    <a:pt x="520" y="990"/>
                  </a:lnTo>
                  <a:lnTo>
                    <a:pt x="496" y="992"/>
                  </a:lnTo>
                  <a:lnTo>
                    <a:pt x="472" y="993"/>
                  </a:lnTo>
                  <a:lnTo>
                    <a:pt x="448" y="992"/>
                  </a:lnTo>
                  <a:lnTo>
                    <a:pt x="424" y="990"/>
                  </a:lnTo>
                  <a:lnTo>
                    <a:pt x="400" y="988"/>
                  </a:lnTo>
                  <a:lnTo>
                    <a:pt x="376" y="983"/>
                  </a:lnTo>
                  <a:lnTo>
                    <a:pt x="354" y="978"/>
                  </a:lnTo>
                  <a:lnTo>
                    <a:pt x="332" y="971"/>
                  </a:lnTo>
                  <a:lnTo>
                    <a:pt x="310" y="963"/>
                  </a:lnTo>
                  <a:lnTo>
                    <a:pt x="288" y="954"/>
                  </a:lnTo>
                  <a:lnTo>
                    <a:pt x="268" y="945"/>
                  </a:lnTo>
                  <a:lnTo>
                    <a:pt x="247" y="933"/>
                  </a:lnTo>
                  <a:lnTo>
                    <a:pt x="228" y="921"/>
                  </a:lnTo>
                  <a:lnTo>
                    <a:pt x="209" y="908"/>
                  </a:lnTo>
                  <a:lnTo>
                    <a:pt x="189" y="895"/>
                  </a:lnTo>
                  <a:lnTo>
                    <a:pt x="172" y="880"/>
                  </a:lnTo>
                  <a:lnTo>
                    <a:pt x="155" y="864"/>
                  </a:lnTo>
                  <a:lnTo>
                    <a:pt x="138" y="847"/>
                  </a:lnTo>
                  <a:lnTo>
                    <a:pt x="122" y="830"/>
                  </a:lnTo>
                  <a:lnTo>
                    <a:pt x="108" y="812"/>
                  </a:lnTo>
                  <a:lnTo>
                    <a:pt x="94" y="794"/>
                  </a:lnTo>
                  <a:lnTo>
                    <a:pt x="81" y="775"/>
                  </a:lnTo>
                  <a:lnTo>
                    <a:pt x="69" y="754"/>
                  </a:lnTo>
                  <a:lnTo>
                    <a:pt x="58" y="733"/>
                  </a:lnTo>
                  <a:lnTo>
                    <a:pt x="47" y="712"/>
                  </a:lnTo>
                  <a:lnTo>
                    <a:pt x="37" y="689"/>
                  </a:lnTo>
                  <a:lnTo>
                    <a:pt x="30" y="667"/>
                  </a:lnTo>
                  <a:lnTo>
                    <a:pt x="22" y="644"/>
                  </a:lnTo>
                  <a:lnTo>
                    <a:pt x="16" y="620"/>
                  </a:lnTo>
                  <a:lnTo>
                    <a:pt x="10" y="596"/>
                  </a:lnTo>
                  <a:lnTo>
                    <a:pt x="6" y="572"/>
                  </a:lnTo>
                  <a:lnTo>
                    <a:pt x="3" y="547"/>
                  </a:lnTo>
                  <a:lnTo>
                    <a:pt x="1" y="522"/>
                  </a:lnTo>
                  <a:lnTo>
                    <a:pt x="0" y="497"/>
                  </a:lnTo>
                  <a:lnTo>
                    <a:pt x="1" y="471"/>
                  </a:lnTo>
                  <a:lnTo>
                    <a:pt x="3" y="446"/>
                  </a:lnTo>
                  <a:lnTo>
                    <a:pt x="6" y="421"/>
                  </a:lnTo>
                  <a:lnTo>
                    <a:pt x="10" y="396"/>
                  </a:lnTo>
                  <a:lnTo>
                    <a:pt x="16" y="372"/>
                  </a:lnTo>
                  <a:lnTo>
                    <a:pt x="22" y="348"/>
                  </a:lnTo>
                  <a:lnTo>
                    <a:pt x="30" y="325"/>
                  </a:lnTo>
                  <a:lnTo>
                    <a:pt x="37" y="303"/>
                  </a:lnTo>
                  <a:lnTo>
                    <a:pt x="47" y="281"/>
                  </a:lnTo>
                  <a:lnTo>
                    <a:pt x="58" y="260"/>
                  </a:lnTo>
                  <a:lnTo>
                    <a:pt x="69" y="238"/>
                  </a:lnTo>
                  <a:lnTo>
                    <a:pt x="81" y="219"/>
                  </a:lnTo>
                  <a:lnTo>
                    <a:pt x="94" y="200"/>
                  </a:lnTo>
                  <a:lnTo>
                    <a:pt x="108" y="180"/>
                  </a:lnTo>
                  <a:lnTo>
                    <a:pt x="122" y="162"/>
                  </a:lnTo>
                  <a:lnTo>
                    <a:pt x="138" y="145"/>
                  </a:lnTo>
                  <a:lnTo>
                    <a:pt x="155" y="128"/>
                  </a:lnTo>
                  <a:lnTo>
                    <a:pt x="172" y="113"/>
                  </a:lnTo>
                  <a:lnTo>
                    <a:pt x="189" y="99"/>
                  </a:lnTo>
                  <a:lnTo>
                    <a:pt x="209" y="84"/>
                  </a:lnTo>
                  <a:lnTo>
                    <a:pt x="228" y="71"/>
                  </a:lnTo>
                  <a:lnTo>
                    <a:pt x="247" y="59"/>
                  </a:lnTo>
                  <a:lnTo>
                    <a:pt x="268" y="49"/>
                  </a:lnTo>
                  <a:lnTo>
                    <a:pt x="288" y="39"/>
                  </a:lnTo>
                  <a:lnTo>
                    <a:pt x="310" y="29"/>
                  </a:lnTo>
                  <a:lnTo>
                    <a:pt x="332" y="22"/>
                  </a:lnTo>
                  <a:lnTo>
                    <a:pt x="354" y="15"/>
                  </a:lnTo>
                  <a:lnTo>
                    <a:pt x="376" y="9"/>
                  </a:lnTo>
                  <a:lnTo>
                    <a:pt x="400" y="6"/>
                  </a:lnTo>
                  <a:lnTo>
                    <a:pt x="424" y="2"/>
                  </a:lnTo>
                  <a:lnTo>
                    <a:pt x="448" y="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0092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38" name="Group 21"/>
            <p:cNvGrpSpPr>
              <a:grpSpLocks/>
            </p:cNvGrpSpPr>
            <p:nvPr/>
          </p:nvGrpSpPr>
          <p:grpSpPr bwMode="auto">
            <a:xfrm>
              <a:off x="4604" y="3339"/>
              <a:ext cx="467" cy="526"/>
              <a:chOff x="1384" y="2029"/>
              <a:chExt cx="467" cy="526"/>
            </a:xfrm>
          </p:grpSpPr>
          <p:sp>
            <p:nvSpPr>
              <p:cNvPr id="12341" name="Freeform 22"/>
              <p:cNvSpPr>
                <a:spLocks noEditPoints="1"/>
              </p:cNvSpPr>
              <p:nvPr/>
            </p:nvSpPr>
            <p:spPr bwMode="auto">
              <a:xfrm>
                <a:off x="1384" y="2029"/>
                <a:ext cx="467" cy="526"/>
              </a:xfrm>
              <a:custGeom>
                <a:avLst/>
                <a:gdLst>
                  <a:gd name="T0" fmla="*/ 0 w 3735"/>
                  <a:gd name="T1" fmla="*/ 27 h 4206"/>
                  <a:gd name="T2" fmla="*/ 2 w 3735"/>
                  <a:gd name="T3" fmla="*/ 22 h 4206"/>
                  <a:gd name="T4" fmla="*/ 3 w 3735"/>
                  <a:gd name="T5" fmla="*/ 17 h 4206"/>
                  <a:gd name="T6" fmla="*/ 6 w 3735"/>
                  <a:gd name="T7" fmla="*/ 12 h 4206"/>
                  <a:gd name="T8" fmla="*/ 9 w 3735"/>
                  <a:gd name="T9" fmla="*/ 8 h 4206"/>
                  <a:gd name="T10" fmla="*/ 13 w 3735"/>
                  <a:gd name="T11" fmla="*/ 4 h 4206"/>
                  <a:gd name="T12" fmla="*/ 18 w 3735"/>
                  <a:gd name="T13" fmla="*/ 1 h 4206"/>
                  <a:gd name="T14" fmla="*/ 23 w 3735"/>
                  <a:gd name="T15" fmla="*/ 10 h 4206"/>
                  <a:gd name="T16" fmla="*/ 20 w 3735"/>
                  <a:gd name="T17" fmla="*/ 12 h 4206"/>
                  <a:gd name="T18" fmla="*/ 18 w 3735"/>
                  <a:gd name="T19" fmla="*/ 14 h 4206"/>
                  <a:gd name="T20" fmla="*/ 15 w 3735"/>
                  <a:gd name="T21" fmla="*/ 17 h 4206"/>
                  <a:gd name="T22" fmla="*/ 13 w 3735"/>
                  <a:gd name="T23" fmla="*/ 20 h 4206"/>
                  <a:gd name="T24" fmla="*/ 12 w 3735"/>
                  <a:gd name="T25" fmla="*/ 23 h 4206"/>
                  <a:gd name="T26" fmla="*/ 11 w 3735"/>
                  <a:gd name="T27" fmla="*/ 27 h 4206"/>
                  <a:gd name="T28" fmla="*/ 11 w 3735"/>
                  <a:gd name="T29" fmla="*/ 31 h 4206"/>
                  <a:gd name="T30" fmla="*/ 25 w 3735"/>
                  <a:gd name="T31" fmla="*/ 66 h 4206"/>
                  <a:gd name="T32" fmla="*/ 19 w 3735"/>
                  <a:gd name="T33" fmla="*/ 64 h 4206"/>
                  <a:gd name="T34" fmla="*/ 14 w 3735"/>
                  <a:gd name="T35" fmla="*/ 61 h 4206"/>
                  <a:gd name="T36" fmla="*/ 9 w 3735"/>
                  <a:gd name="T37" fmla="*/ 56 h 4206"/>
                  <a:gd name="T38" fmla="*/ 5 w 3735"/>
                  <a:gd name="T39" fmla="*/ 51 h 4206"/>
                  <a:gd name="T40" fmla="*/ 2 w 3735"/>
                  <a:gd name="T41" fmla="*/ 45 h 4206"/>
                  <a:gd name="T42" fmla="*/ 1 w 3735"/>
                  <a:gd name="T43" fmla="*/ 39 h 4206"/>
                  <a:gd name="T44" fmla="*/ 11 w 3735"/>
                  <a:gd name="T45" fmla="*/ 32 h 4206"/>
                  <a:gd name="T46" fmla="*/ 11 w 3735"/>
                  <a:gd name="T47" fmla="*/ 37 h 4206"/>
                  <a:gd name="T48" fmla="*/ 12 w 3735"/>
                  <a:gd name="T49" fmla="*/ 42 h 4206"/>
                  <a:gd name="T50" fmla="*/ 14 w 3735"/>
                  <a:gd name="T51" fmla="*/ 46 h 4206"/>
                  <a:gd name="T52" fmla="*/ 17 w 3735"/>
                  <a:gd name="T53" fmla="*/ 50 h 4206"/>
                  <a:gd name="T54" fmla="*/ 20 w 3735"/>
                  <a:gd name="T55" fmla="*/ 52 h 4206"/>
                  <a:gd name="T56" fmla="*/ 24 w 3735"/>
                  <a:gd name="T57" fmla="*/ 54 h 4206"/>
                  <a:gd name="T58" fmla="*/ 27 w 3735"/>
                  <a:gd name="T59" fmla="*/ 55 h 4206"/>
                  <a:gd name="T60" fmla="*/ 58 w 3735"/>
                  <a:gd name="T61" fmla="*/ 34 h 4206"/>
                  <a:gd name="T62" fmla="*/ 57 w 3735"/>
                  <a:gd name="T63" fmla="*/ 41 h 4206"/>
                  <a:gd name="T64" fmla="*/ 55 w 3735"/>
                  <a:gd name="T65" fmla="*/ 48 h 4206"/>
                  <a:gd name="T66" fmla="*/ 52 w 3735"/>
                  <a:gd name="T67" fmla="*/ 53 h 4206"/>
                  <a:gd name="T68" fmla="*/ 48 w 3735"/>
                  <a:gd name="T69" fmla="*/ 58 h 4206"/>
                  <a:gd name="T70" fmla="*/ 43 w 3735"/>
                  <a:gd name="T71" fmla="*/ 62 h 4206"/>
                  <a:gd name="T72" fmla="*/ 37 w 3735"/>
                  <a:gd name="T73" fmla="*/ 65 h 4206"/>
                  <a:gd name="T74" fmla="*/ 31 w 3735"/>
                  <a:gd name="T75" fmla="*/ 66 h 4206"/>
                  <a:gd name="T76" fmla="*/ 32 w 3735"/>
                  <a:gd name="T77" fmla="*/ 55 h 4206"/>
                  <a:gd name="T78" fmla="*/ 36 w 3735"/>
                  <a:gd name="T79" fmla="*/ 54 h 4206"/>
                  <a:gd name="T80" fmla="*/ 39 w 3735"/>
                  <a:gd name="T81" fmla="*/ 52 h 4206"/>
                  <a:gd name="T82" fmla="*/ 42 w 3735"/>
                  <a:gd name="T83" fmla="*/ 49 h 4206"/>
                  <a:gd name="T84" fmla="*/ 45 w 3735"/>
                  <a:gd name="T85" fmla="*/ 45 h 4206"/>
                  <a:gd name="T86" fmla="*/ 47 w 3735"/>
                  <a:gd name="T87" fmla="*/ 41 h 4206"/>
                  <a:gd name="T88" fmla="*/ 48 w 3735"/>
                  <a:gd name="T89" fmla="*/ 36 h 4206"/>
                  <a:gd name="T90" fmla="*/ 40 w 3735"/>
                  <a:gd name="T91" fmla="*/ 1 h 4206"/>
                  <a:gd name="T92" fmla="*/ 45 w 3735"/>
                  <a:gd name="T93" fmla="*/ 4 h 4206"/>
                  <a:gd name="T94" fmla="*/ 48 w 3735"/>
                  <a:gd name="T95" fmla="*/ 7 h 4206"/>
                  <a:gd name="T96" fmla="*/ 52 w 3735"/>
                  <a:gd name="T97" fmla="*/ 11 h 4206"/>
                  <a:gd name="T98" fmla="*/ 54 w 3735"/>
                  <a:gd name="T99" fmla="*/ 15 h 4206"/>
                  <a:gd name="T100" fmla="*/ 56 w 3735"/>
                  <a:gd name="T101" fmla="*/ 19 h 4206"/>
                  <a:gd name="T102" fmla="*/ 58 w 3735"/>
                  <a:gd name="T103" fmla="*/ 24 h 4206"/>
                  <a:gd name="T104" fmla="*/ 58 w 3735"/>
                  <a:gd name="T105" fmla="*/ 30 h 4206"/>
                  <a:gd name="T106" fmla="*/ 48 w 3735"/>
                  <a:gd name="T107" fmla="*/ 30 h 4206"/>
                  <a:gd name="T108" fmla="*/ 47 w 3735"/>
                  <a:gd name="T109" fmla="*/ 27 h 4206"/>
                  <a:gd name="T110" fmla="*/ 46 w 3735"/>
                  <a:gd name="T111" fmla="*/ 23 h 4206"/>
                  <a:gd name="T112" fmla="*/ 45 w 3735"/>
                  <a:gd name="T113" fmla="*/ 20 h 4206"/>
                  <a:gd name="T114" fmla="*/ 43 w 3735"/>
                  <a:gd name="T115" fmla="*/ 17 h 4206"/>
                  <a:gd name="T116" fmla="*/ 41 w 3735"/>
                  <a:gd name="T117" fmla="*/ 14 h 4206"/>
                  <a:gd name="T118" fmla="*/ 39 w 3735"/>
                  <a:gd name="T119" fmla="*/ 12 h 4206"/>
                  <a:gd name="T120" fmla="*/ 36 w 3735"/>
                  <a:gd name="T121" fmla="*/ 11 h 4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35"/>
                  <a:gd name="T184" fmla="*/ 0 h 4206"/>
                  <a:gd name="T185" fmla="*/ 3735 w 3735"/>
                  <a:gd name="T186" fmla="*/ 4206 h 4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35" h="4206">
                    <a:moveTo>
                      <a:pt x="668" y="2056"/>
                    </a:moveTo>
                    <a:lnTo>
                      <a:pt x="0" y="2056"/>
                    </a:lnTo>
                    <a:lnTo>
                      <a:pt x="1" y="2034"/>
                    </a:lnTo>
                    <a:lnTo>
                      <a:pt x="1" y="2012"/>
                    </a:lnTo>
                    <a:lnTo>
                      <a:pt x="3" y="1991"/>
                    </a:lnTo>
                    <a:lnTo>
                      <a:pt x="3" y="1969"/>
                    </a:lnTo>
                    <a:lnTo>
                      <a:pt x="4" y="1948"/>
                    </a:lnTo>
                    <a:lnTo>
                      <a:pt x="5" y="1926"/>
                    </a:lnTo>
                    <a:lnTo>
                      <a:pt x="6" y="1905"/>
                    </a:lnTo>
                    <a:lnTo>
                      <a:pt x="7" y="1883"/>
                    </a:lnTo>
                    <a:lnTo>
                      <a:pt x="8" y="1863"/>
                    </a:lnTo>
                    <a:lnTo>
                      <a:pt x="9" y="1840"/>
                    </a:lnTo>
                    <a:lnTo>
                      <a:pt x="13" y="1819"/>
                    </a:lnTo>
                    <a:lnTo>
                      <a:pt x="15" y="1798"/>
                    </a:lnTo>
                    <a:lnTo>
                      <a:pt x="16" y="1777"/>
                    </a:lnTo>
                    <a:lnTo>
                      <a:pt x="19" y="1756"/>
                    </a:lnTo>
                    <a:lnTo>
                      <a:pt x="22" y="1735"/>
                    </a:lnTo>
                    <a:lnTo>
                      <a:pt x="24" y="1713"/>
                    </a:lnTo>
                    <a:lnTo>
                      <a:pt x="28" y="1693"/>
                    </a:lnTo>
                    <a:lnTo>
                      <a:pt x="31" y="1672"/>
                    </a:lnTo>
                    <a:lnTo>
                      <a:pt x="34" y="1652"/>
                    </a:lnTo>
                    <a:lnTo>
                      <a:pt x="38" y="1629"/>
                    </a:lnTo>
                    <a:lnTo>
                      <a:pt x="42" y="1609"/>
                    </a:lnTo>
                    <a:lnTo>
                      <a:pt x="46" y="1588"/>
                    </a:lnTo>
                    <a:lnTo>
                      <a:pt x="50" y="1568"/>
                    </a:lnTo>
                    <a:lnTo>
                      <a:pt x="54" y="1547"/>
                    </a:lnTo>
                    <a:lnTo>
                      <a:pt x="57" y="1527"/>
                    </a:lnTo>
                    <a:lnTo>
                      <a:pt x="63" y="1508"/>
                    </a:lnTo>
                    <a:lnTo>
                      <a:pt x="67" y="1486"/>
                    </a:lnTo>
                    <a:lnTo>
                      <a:pt x="72" y="1466"/>
                    </a:lnTo>
                    <a:lnTo>
                      <a:pt x="76" y="1445"/>
                    </a:lnTo>
                    <a:lnTo>
                      <a:pt x="82" y="1426"/>
                    </a:lnTo>
                    <a:lnTo>
                      <a:pt x="89" y="1406"/>
                    </a:lnTo>
                    <a:lnTo>
                      <a:pt x="93" y="1386"/>
                    </a:lnTo>
                    <a:lnTo>
                      <a:pt x="99" y="1367"/>
                    </a:lnTo>
                    <a:lnTo>
                      <a:pt x="105" y="1346"/>
                    </a:lnTo>
                    <a:lnTo>
                      <a:pt x="111" y="1326"/>
                    </a:lnTo>
                    <a:lnTo>
                      <a:pt x="117" y="1307"/>
                    </a:lnTo>
                    <a:lnTo>
                      <a:pt x="124" y="1287"/>
                    </a:lnTo>
                    <a:lnTo>
                      <a:pt x="130" y="1267"/>
                    </a:lnTo>
                    <a:lnTo>
                      <a:pt x="138" y="1248"/>
                    </a:lnTo>
                    <a:lnTo>
                      <a:pt x="144" y="1229"/>
                    </a:lnTo>
                    <a:lnTo>
                      <a:pt x="150" y="1211"/>
                    </a:lnTo>
                    <a:lnTo>
                      <a:pt x="158" y="1190"/>
                    </a:lnTo>
                    <a:lnTo>
                      <a:pt x="166" y="1171"/>
                    </a:lnTo>
                    <a:lnTo>
                      <a:pt x="174" y="1152"/>
                    </a:lnTo>
                    <a:lnTo>
                      <a:pt x="181" y="1134"/>
                    </a:lnTo>
                    <a:lnTo>
                      <a:pt x="190" y="1114"/>
                    </a:lnTo>
                    <a:lnTo>
                      <a:pt x="198" y="1096"/>
                    </a:lnTo>
                    <a:lnTo>
                      <a:pt x="204" y="1077"/>
                    </a:lnTo>
                    <a:lnTo>
                      <a:pt x="212" y="1059"/>
                    </a:lnTo>
                    <a:lnTo>
                      <a:pt x="221" y="1041"/>
                    </a:lnTo>
                    <a:lnTo>
                      <a:pt x="229" y="1022"/>
                    </a:lnTo>
                    <a:lnTo>
                      <a:pt x="238" y="1004"/>
                    </a:lnTo>
                    <a:lnTo>
                      <a:pt x="248" y="986"/>
                    </a:lnTo>
                    <a:lnTo>
                      <a:pt x="257" y="967"/>
                    </a:lnTo>
                    <a:lnTo>
                      <a:pt x="266" y="949"/>
                    </a:lnTo>
                    <a:lnTo>
                      <a:pt x="275" y="931"/>
                    </a:lnTo>
                    <a:lnTo>
                      <a:pt x="286" y="914"/>
                    </a:lnTo>
                    <a:lnTo>
                      <a:pt x="295" y="895"/>
                    </a:lnTo>
                    <a:lnTo>
                      <a:pt x="305" y="878"/>
                    </a:lnTo>
                    <a:lnTo>
                      <a:pt x="314" y="860"/>
                    </a:lnTo>
                    <a:lnTo>
                      <a:pt x="325" y="843"/>
                    </a:lnTo>
                    <a:lnTo>
                      <a:pt x="335" y="826"/>
                    </a:lnTo>
                    <a:lnTo>
                      <a:pt x="346" y="809"/>
                    </a:lnTo>
                    <a:lnTo>
                      <a:pt x="356" y="792"/>
                    </a:lnTo>
                    <a:lnTo>
                      <a:pt x="367" y="775"/>
                    </a:lnTo>
                    <a:lnTo>
                      <a:pt x="378" y="758"/>
                    </a:lnTo>
                    <a:lnTo>
                      <a:pt x="389" y="741"/>
                    </a:lnTo>
                    <a:lnTo>
                      <a:pt x="401" y="725"/>
                    </a:lnTo>
                    <a:lnTo>
                      <a:pt x="411" y="708"/>
                    </a:lnTo>
                    <a:lnTo>
                      <a:pt x="423" y="692"/>
                    </a:lnTo>
                    <a:lnTo>
                      <a:pt x="435" y="675"/>
                    </a:lnTo>
                    <a:lnTo>
                      <a:pt x="447" y="660"/>
                    </a:lnTo>
                    <a:lnTo>
                      <a:pt x="458" y="644"/>
                    </a:lnTo>
                    <a:lnTo>
                      <a:pt x="471" y="628"/>
                    </a:lnTo>
                    <a:lnTo>
                      <a:pt x="482" y="612"/>
                    </a:lnTo>
                    <a:lnTo>
                      <a:pt x="496" y="597"/>
                    </a:lnTo>
                    <a:lnTo>
                      <a:pt x="507" y="582"/>
                    </a:lnTo>
                    <a:lnTo>
                      <a:pt x="521" y="567"/>
                    </a:lnTo>
                    <a:lnTo>
                      <a:pt x="532" y="552"/>
                    </a:lnTo>
                    <a:lnTo>
                      <a:pt x="546" y="536"/>
                    </a:lnTo>
                    <a:lnTo>
                      <a:pt x="559" y="521"/>
                    </a:lnTo>
                    <a:lnTo>
                      <a:pt x="572" y="506"/>
                    </a:lnTo>
                    <a:lnTo>
                      <a:pt x="585" y="492"/>
                    </a:lnTo>
                    <a:lnTo>
                      <a:pt x="599" y="477"/>
                    </a:lnTo>
                    <a:lnTo>
                      <a:pt x="612" y="463"/>
                    </a:lnTo>
                    <a:lnTo>
                      <a:pt x="626" y="449"/>
                    </a:lnTo>
                    <a:lnTo>
                      <a:pt x="640" y="435"/>
                    </a:lnTo>
                    <a:lnTo>
                      <a:pt x="655" y="420"/>
                    </a:lnTo>
                    <a:lnTo>
                      <a:pt x="668" y="407"/>
                    </a:lnTo>
                    <a:lnTo>
                      <a:pt x="683" y="394"/>
                    </a:lnTo>
                    <a:lnTo>
                      <a:pt x="697" y="379"/>
                    </a:lnTo>
                    <a:lnTo>
                      <a:pt x="711" y="366"/>
                    </a:lnTo>
                    <a:lnTo>
                      <a:pt x="726" y="352"/>
                    </a:lnTo>
                    <a:lnTo>
                      <a:pt x="741" y="340"/>
                    </a:lnTo>
                    <a:lnTo>
                      <a:pt x="756" y="327"/>
                    </a:lnTo>
                    <a:lnTo>
                      <a:pt x="770" y="315"/>
                    </a:lnTo>
                    <a:lnTo>
                      <a:pt x="786" y="301"/>
                    </a:lnTo>
                    <a:lnTo>
                      <a:pt x="802" y="290"/>
                    </a:lnTo>
                    <a:lnTo>
                      <a:pt x="818" y="277"/>
                    </a:lnTo>
                    <a:lnTo>
                      <a:pt x="833" y="265"/>
                    </a:lnTo>
                    <a:lnTo>
                      <a:pt x="848" y="254"/>
                    </a:lnTo>
                    <a:lnTo>
                      <a:pt x="864" y="241"/>
                    </a:lnTo>
                    <a:lnTo>
                      <a:pt x="880" y="229"/>
                    </a:lnTo>
                    <a:lnTo>
                      <a:pt x="897" y="218"/>
                    </a:lnTo>
                    <a:lnTo>
                      <a:pt x="913" y="207"/>
                    </a:lnTo>
                    <a:lnTo>
                      <a:pt x="929" y="197"/>
                    </a:lnTo>
                    <a:lnTo>
                      <a:pt x="946" y="184"/>
                    </a:lnTo>
                    <a:lnTo>
                      <a:pt x="962" y="175"/>
                    </a:lnTo>
                    <a:lnTo>
                      <a:pt x="979" y="164"/>
                    </a:lnTo>
                    <a:lnTo>
                      <a:pt x="996" y="154"/>
                    </a:lnTo>
                    <a:lnTo>
                      <a:pt x="1013" y="142"/>
                    </a:lnTo>
                    <a:lnTo>
                      <a:pt x="1030" y="133"/>
                    </a:lnTo>
                    <a:lnTo>
                      <a:pt x="1047" y="123"/>
                    </a:lnTo>
                    <a:lnTo>
                      <a:pt x="1065" y="114"/>
                    </a:lnTo>
                    <a:lnTo>
                      <a:pt x="1082" y="105"/>
                    </a:lnTo>
                    <a:lnTo>
                      <a:pt x="1100" y="95"/>
                    </a:lnTo>
                    <a:lnTo>
                      <a:pt x="1117" y="86"/>
                    </a:lnTo>
                    <a:lnTo>
                      <a:pt x="1135" y="78"/>
                    </a:lnTo>
                    <a:lnTo>
                      <a:pt x="1154" y="68"/>
                    </a:lnTo>
                    <a:lnTo>
                      <a:pt x="1171" y="60"/>
                    </a:lnTo>
                    <a:lnTo>
                      <a:pt x="1190" y="52"/>
                    </a:lnTo>
                    <a:lnTo>
                      <a:pt x="1208" y="44"/>
                    </a:lnTo>
                    <a:lnTo>
                      <a:pt x="1225" y="36"/>
                    </a:lnTo>
                    <a:lnTo>
                      <a:pt x="1244" y="28"/>
                    </a:lnTo>
                    <a:lnTo>
                      <a:pt x="1263" y="21"/>
                    </a:lnTo>
                    <a:lnTo>
                      <a:pt x="1282" y="13"/>
                    </a:lnTo>
                    <a:lnTo>
                      <a:pt x="1300" y="6"/>
                    </a:lnTo>
                    <a:lnTo>
                      <a:pt x="1319" y="0"/>
                    </a:lnTo>
                    <a:lnTo>
                      <a:pt x="1540" y="629"/>
                    </a:lnTo>
                    <a:lnTo>
                      <a:pt x="1529" y="632"/>
                    </a:lnTo>
                    <a:lnTo>
                      <a:pt x="1516" y="637"/>
                    </a:lnTo>
                    <a:lnTo>
                      <a:pt x="1506" y="641"/>
                    </a:lnTo>
                    <a:lnTo>
                      <a:pt x="1495" y="646"/>
                    </a:lnTo>
                    <a:lnTo>
                      <a:pt x="1483" y="652"/>
                    </a:lnTo>
                    <a:lnTo>
                      <a:pt x="1471" y="655"/>
                    </a:lnTo>
                    <a:lnTo>
                      <a:pt x="1461" y="661"/>
                    </a:lnTo>
                    <a:lnTo>
                      <a:pt x="1449" y="665"/>
                    </a:lnTo>
                    <a:lnTo>
                      <a:pt x="1438" y="671"/>
                    </a:lnTo>
                    <a:lnTo>
                      <a:pt x="1428" y="675"/>
                    </a:lnTo>
                    <a:lnTo>
                      <a:pt x="1417" y="681"/>
                    </a:lnTo>
                    <a:lnTo>
                      <a:pt x="1405" y="687"/>
                    </a:lnTo>
                    <a:lnTo>
                      <a:pt x="1395" y="692"/>
                    </a:lnTo>
                    <a:lnTo>
                      <a:pt x="1384" y="698"/>
                    </a:lnTo>
                    <a:lnTo>
                      <a:pt x="1373" y="705"/>
                    </a:lnTo>
                    <a:lnTo>
                      <a:pt x="1362" y="711"/>
                    </a:lnTo>
                    <a:lnTo>
                      <a:pt x="1352" y="717"/>
                    </a:lnTo>
                    <a:lnTo>
                      <a:pt x="1341" y="723"/>
                    </a:lnTo>
                    <a:lnTo>
                      <a:pt x="1330" y="730"/>
                    </a:lnTo>
                    <a:lnTo>
                      <a:pt x="1320" y="736"/>
                    </a:lnTo>
                    <a:lnTo>
                      <a:pt x="1309" y="743"/>
                    </a:lnTo>
                    <a:lnTo>
                      <a:pt x="1300" y="749"/>
                    </a:lnTo>
                    <a:lnTo>
                      <a:pt x="1288" y="757"/>
                    </a:lnTo>
                    <a:lnTo>
                      <a:pt x="1278" y="764"/>
                    </a:lnTo>
                    <a:lnTo>
                      <a:pt x="1268" y="772"/>
                    </a:lnTo>
                    <a:lnTo>
                      <a:pt x="1258" y="779"/>
                    </a:lnTo>
                    <a:lnTo>
                      <a:pt x="1248" y="785"/>
                    </a:lnTo>
                    <a:lnTo>
                      <a:pt x="1237" y="795"/>
                    </a:lnTo>
                    <a:lnTo>
                      <a:pt x="1227" y="801"/>
                    </a:lnTo>
                    <a:lnTo>
                      <a:pt x="1217" y="809"/>
                    </a:lnTo>
                    <a:lnTo>
                      <a:pt x="1208" y="818"/>
                    </a:lnTo>
                    <a:lnTo>
                      <a:pt x="1199" y="826"/>
                    </a:lnTo>
                    <a:lnTo>
                      <a:pt x="1189" y="834"/>
                    </a:lnTo>
                    <a:lnTo>
                      <a:pt x="1178" y="843"/>
                    </a:lnTo>
                    <a:lnTo>
                      <a:pt x="1169" y="851"/>
                    </a:lnTo>
                    <a:lnTo>
                      <a:pt x="1159" y="859"/>
                    </a:lnTo>
                    <a:lnTo>
                      <a:pt x="1150" y="868"/>
                    </a:lnTo>
                    <a:lnTo>
                      <a:pt x="1140" y="876"/>
                    </a:lnTo>
                    <a:lnTo>
                      <a:pt x="1131" y="886"/>
                    </a:lnTo>
                    <a:lnTo>
                      <a:pt x="1122" y="895"/>
                    </a:lnTo>
                    <a:lnTo>
                      <a:pt x="1113" y="905"/>
                    </a:lnTo>
                    <a:lnTo>
                      <a:pt x="1104" y="914"/>
                    </a:lnTo>
                    <a:lnTo>
                      <a:pt x="1095" y="923"/>
                    </a:lnTo>
                    <a:lnTo>
                      <a:pt x="1084" y="933"/>
                    </a:lnTo>
                    <a:lnTo>
                      <a:pt x="1076" y="943"/>
                    </a:lnTo>
                    <a:lnTo>
                      <a:pt x="1067" y="952"/>
                    </a:lnTo>
                    <a:lnTo>
                      <a:pt x="1057" y="962"/>
                    </a:lnTo>
                    <a:lnTo>
                      <a:pt x="1049" y="971"/>
                    </a:lnTo>
                    <a:lnTo>
                      <a:pt x="1041" y="982"/>
                    </a:lnTo>
                    <a:lnTo>
                      <a:pt x="1032" y="992"/>
                    </a:lnTo>
                    <a:lnTo>
                      <a:pt x="1024" y="1002"/>
                    </a:lnTo>
                    <a:lnTo>
                      <a:pt x="1015" y="1012"/>
                    </a:lnTo>
                    <a:lnTo>
                      <a:pt x="1007" y="1025"/>
                    </a:lnTo>
                    <a:lnTo>
                      <a:pt x="998" y="1035"/>
                    </a:lnTo>
                    <a:lnTo>
                      <a:pt x="990" y="1045"/>
                    </a:lnTo>
                    <a:lnTo>
                      <a:pt x="982" y="1056"/>
                    </a:lnTo>
                    <a:lnTo>
                      <a:pt x="974" y="1068"/>
                    </a:lnTo>
                    <a:lnTo>
                      <a:pt x="966" y="1078"/>
                    </a:lnTo>
                    <a:lnTo>
                      <a:pt x="958" y="1089"/>
                    </a:lnTo>
                    <a:lnTo>
                      <a:pt x="951" y="1101"/>
                    </a:lnTo>
                    <a:lnTo>
                      <a:pt x="943" y="1112"/>
                    </a:lnTo>
                    <a:lnTo>
                      <a:pt x="936" y="1123"/>
                    </a:lnTo>
                    <a:lnTo>
                      <a:pt x="928" y="1135"/>
                    </a:lnTo>
                    <a:lnTo>
                      <a:pt x="920" y="1147"/>
                    </a:lnTo>
                    <a:lnTo>
                      <a:pt x="912" y="1159"/>
                    </a:lnTo>
                    <a:lnTo>
                      <a:pt x="906" y="1171"/>
                    </a:lnTo>
                    <a:lnTo>
                      <a:pt x="898" y="1182"/>
                    </a:lnTo>
                    <a:lnTo>
                      <a:pt x="892" y="1195"/>
                    </a:lnTo>
                    <a:lnTo>
                      <a:pt x="885" y="1207"/>
                    </a:lnTo>
                    <a:lnTo>
                      <a:pt x="877" y="1219"/>
                    </a:lnTo>
                    <a:lnTo>
                      <a:pt x="870" y="1231"/>
                    </a:lnTo>
                    <a:lnTo>
                      <a:pt x="864" y="1244"/>
                    </a:lnTo>
                    <a:lnTo>
                      <a:pt x="859" y="1257"/>
                    </a:lnTo>
                    <a:lnTo>
                      <a:pt x="852" y="1270"/>
                    </a:lnTo>
                    <a:lnTo>
                      <a:pt x="845" y="1281"/>
                    </a:lnTo>
                    <a:lnTo>
                      <a:pt x="839" y="1293"/>
                    </a:lnTo>
                    <a:lnTo>
                      <a:pt x="833" y="1307"/>
                    </a:lnTo>
                    <a:lnTo>
                      <a:pt x="827" y="1320"/>
                    </a:lnTo>
                    <a:lnTo>
                      <a:pt x="820" y="1333"/>
                    </a:lnTo>
                    <a:lnTo>
                      <a:pt x="814" y="1346"/>
                    </a:lnTo>
                    <a:lnTo>
                      <a:pt x="808" y="1359"/>
                    </a:lnTo>
                    <a:lnTo>
                      <a:pt x="802" y="1373"/>
                    </a:lnTo>
                    <a:lnTo>
                      <a:pt x="797" y="1386"/>
                    </a:lnTo>
                    <a:lnTo>
                      <a:pt x="792" y="1400"/>
                    </a:lnTo>
                    <a:lnTo>
                      <a:pt x="786" y="1414"/>
                    </a:lnTo>
                    <a:lnTo>
                      <a:pt x="782" y="1427"/>
                    </a:lnTo>
                    <a:lnTo>
                      <a:pt x="777" y="1440"/>
                    </a:lnTo>
                    <a:lnTo>
                      <a:pt x="770" y="1453"/>
                    </a:lnTo>
                    <a:lnTo>
                      <a:pt x="766" y="1468"/>
                    </a:lnTo>
                    <a:lnTo>
                      <a:pt x="761" y="1482"/>
                    </a:lnTo>
                    <a:lnTo>
                      <a:pt x="756" y="1496"/>
                    </a:lnTo>
                    <a:lnTo>
                      <a:pt x="752" y="1510"/>
                    </a:lnTo>
                    <a:lnTo>
                      <a:pt x="748" y="1525"/>
                    </a:lnTo>
                    <a:lnTo>
                      <a:pt x="744" y="1538"/>
                    </a:lnTo>
                    <a:lnTo>
                      <a:pt x="739" y="1552"/>
                    </a:lnTo>
                    <a:lnTo>
                      <a:pt x="735" y="1567"/>
                    </a:lnTo>
                    <a:lnTo>
                      <a:pt x="731" y="1582"/>
                    </a:lnTo>
                    <a:lnTo>
                      <a:pt x="727" y="1595"/>
                    </a:lnTo>
                    <a:lnTo>
                      <a:pt x="724" y="1610"/>
                    </a:lnTo>
                    <a:lnTo>
                      <a:pt x="719" y="1625"/>
                    </a:lnTo>
                    <a:lnTo>
                      <a:pt x="717" y="1640"/>
                    </a:lnTo>
                    <a:lnTo>
                      <a:pt x="712" y="1654"/>
                    </a:lnTo>
                    <a:lnTo>
                      <a:pt x="710" y="1669"/>
                    </a:lnTo>
                    <a:lnTo>
                      <a:pt x="706" y="1684"/>
                    </a:lnTo>
                    <a:lnTo>
                      <a:pt x="702" y="1698"/>
                    </a:lnTo>
                    <a:lnTo>
                      <a:pt x="700" y="1714"/>
                    </a:lnTo>
                    <a:lnTo>
                      <a:pt x="697" y="1729"/>
                    </a:lnTo>
                    <a:lnTo>
                      <a:pt x="695" y="1745"/>
                    </a:lnTo>
                    <a:lnTo>
                      <a:pt x="692" y="1758"/>
                    </a:lnTo>
                    <a:lnTo>
                      <a:pt x="689" y="1774"/>
                    </a:lnTo>
                    <a:lnTo>
                      <a:pt x="687" y="1789"/>
                    </a:lnTo>
                    <a:lnTo>
                      <a:pt x="685" y="1805"/>
                    </a:lnTo>
                    <a:lnTo>
                      <a:pt x="683" y="1821"/>
                    </a:lnTo>
                    <a:lnTo>
                      <a:pt x="682" y="1834"/>
                    </a:lnTo>
                    <a:lnTo>
                      <a:pt x="680" y="1850"/>
                    </a:lnTo>
                    <a:lnTo>
                      <a:pt x="677" y="1866"/>
                    </a:lnTo>
                    <a:lnTo>
                      <a:pt x="675" y="1882"/>
                    </a:lnTo>
                    <a:lnTo>
                      <a:pt x="675" y="1898"/>
                    </a:lnTo>
                    <a:lnTo>
                      <a:pt x="674" y="1912"/>
                    </a:lnTo>
                    <a:lnTo>
                      <a:pt x="673" y="1927"/>
                    </a:lnTo>
                    <a:lnTo>
                      <a:pt x="672" y="1943"/>
                    </a:lnTo>
                    <a:lnTo>
                      <a:pt x="670" y="1959"/>
                    </a:lnTo>
                    <a:lnTo>
                      <a:pt x="669" y="1974"/>
                    </a:lnTo>
                    <a:lnTo>
                      <a:pt x="668" y="1991"/>
                    </a:lnTo>
                    <a:lnTo>
                      <a:pt x="668" y="2007"/>
                    </a:lnTo>
                    <a:lnTo>
                      <a:pt x="667" y="2023"/>
                    </a:lnTo>
                    <a:lnTo>
                      <a:pt x="667" y="2039"/>
                    </a:lnTo>
                    <a:lnTo>
                      <a:pt x="668" y="2056"/>
                    </a:lnTo>
                    <a:close/>
                    <a:moveTo>
                      <a:pt x="1868" y="3538"/>
                    </a:moveTo>
                    <a:lnTo>
                      <a:pt x="1868" y="4206"/>
                    </a:lnTo>
                    <a:lnTo>
                      <a:pt x="1868" y="4204"/>
                    </a:lnTo>
                    <a:lnTo>
                      <a:pt x="1844" y="4204"/>
                    </a:lnTo>
                    <a:lnTo>
                      <a:pt x="1819" y="4203"/>
                    </a:lnTo>
                    <a:lnTo>
                      <a:pt x="1794" y="4203"/>
                    </a:lnTo>
                    <a:lnTo>
                      <a:pt x="1769" y="4202"/>
                    </a:lnTo>
                    <a:lnTo>
                      <a:pt x="1744" y="4200"/>
                    </a:lnTo>
                    <a:lnTo>
                      <a:pt x="1722" y="4198"/>
                    </a:lnTo>
                    <a:lnTo>
                      <a:pt x="1697" y="4195"/>
                    </a:lnTo>
                    <a:lnTo>
                      <a:pt x="1672" y="4193"/>
                    </a:lnTo>
                    <a:lnTo>
                      <a:pt x="1648" y="4190"/>
                    </a:lnTo>
                    <a:lnTo>
                      <a:pt x="1623" y="4187"/>
                    </a:lnTo>
                    <a:lnTo>
                      <a:pt x="1600" y="4183"/>
                    </a:lnTo>
                    <a:lnTo>
                      <a:pt x="1575" y="4178"/>
                    </a:lnTo>
                    <a:lnTo>
                      <a:pt x="1551" y="4174"/>
                    </a:lnTo>
                    <a:lnTo>
                      <a:pt x="1528" y="4169"/>
                    </a:lnTo>
                    <a:lnTo>
                      <a:pt x="1505" y="4164"/>
                    </a:lnTo>
                    <a:lnTo>
                      <a:pt x="1480" y="4158"/>
                    </a:lnTo>
                    <a:lnTo>
                      <a:pt x="1457" y="4152"/>
                    </a:lnTo>
                    <a:lnTo>
                      <a:pt x="1434" y="4145"/>
                    </a:lnTo>
                    <a:lnTo>
                      <a:pt x="1411" y="4140"/>
                    </a:lnTo>
                    <a:lnTo>
                      <a:pt x="1388" y="4133"/>
                    </a:lnTo>
                    <a:lnTo>
                      <a:pt x="1364" y="4125"/>
                    </a:lnTo>
                    <a:lnTo>
                      <a:pt x="1343" y="4118"/>
                    </a:lnTo>
                    <a:lnTo>
                      <a:pt x="1319" y="4110"/>
                    </a:lnTo>
                    <a:lnTo>
                      <a:pt x="1298" y="4102"/>
                    </a:lnTo>
                    <a:lnTo>
                      <a:pt x="1275" y="4093"/>
                    </a:lnTo>
                    <a:lnTo>
                      <a:pt x="1252" y="4085"/>
                    </a:lnTo>
                    <a:lnTo>
                      <a:pt x="1231" y="4076"/>
                    </a:lnTo>
                    <a:lnTo>
                      <a:pt x="1209" y="4066"/>
                    </a:lnTo>
                    <a:lnTo>
                      <a:pt x="1186" y="4057"/>
                    </a:lnTo>
                    <a:lnTo>
                      <a:pt x="1165" y="4047"/>
                    </a:lnTo>
                    <a:lnTo>
                      <a:pt x="1143" y="4038"/>
                    </a:lnTo>
                    <a:lnTo>
                      <a:pt x="1122" y="4026"/>
                    </a:lnTo>
                    <a:lnTo>
                      <a:pt x="1101" y="4016"/>
                    </a:lnTo>
                    <a:lnTo>
                      <a:pt x="1080" y="4005"/>
                    </a:lnTo>
                    <a:lnTo>
                      <a:pt x="1059" y="3994"/>
                    </a:lnTo>
                    <a:lnTo>
                      <a:pt x="1039" y="3982"/>
                    </a:lnTo>
                    <a:lnTo>
                      <a:pt x="1017" y="3970"/>
                    </a:lnTo>
                    <a:lnTo>
                      <a:pt x="997" y="3957"/>
                    </a:lnTo>
                    <a:lnTo>
                      <a:pt x="977" y="3946"/>
                    </a:lnTo>
                    <a:lnTo>
                      <a:pt x="957" y="3932"/>
                    </a:lnTo>
                    <a:lnTo>
                      <a:pt x="937" y="3920"/>
                    </a:lnTo>
                    <a:lnTo>
                      <a:pt x="917" y="3906"/>
                    </a:lnTo>
                    <a:lnTo>
                      <a:pt x="898" y="3893"/>
                    </a:lnTo>
                    <a:lnTo>
                      <a:pt x="878" y="3879"/>
                    </a:lnTo>
                    <a:lnTo>
                      <a:pt x="859" y="3864"/>
                    </a:lnTo>
                    <a:lnTo>
                      <a:pt x="841" y="3850"/>
                    </a:lnTo>
                    <a:lnTo>
                      <a:pt x="821" y="3836"/>
                    </a:lnTo>
                    <a:lnTo>
                      <a:pt x="803" y="3821"/>
                    </a:lnTo>
                    <a:lnTo>
                      <a:pt x="784" y="3805"/>
                    </a:lnTo>
                    <a:lnTo>
                      <a:pt x="766" y="3791"/>
                    </a:lnTo>
                    <a:lnTo>
                      <a:pt x="748" y="3776"/>
                    </a:lnTo>
                    <a:lnTo>
                      <a:pt x="729" y="3760"/>
                    </a:lnTo>
                    <a:lnTo>
                      <a:pt x="711" y="3744"/>
                    </a:lnTo>
                    <a:lnTo>
                      <a:pt x="694" y="3728"/>
                    </a:lnTo>
                    <a:lnTo>
                      <a:pt x="677" y="3711"/>
                    </a:lnTo>
                    <a:lnTo>
                      <a:pt x="660" y="3695"/>
                    </a:lnTo>
                    <a:lnTo>
                      <a:pt x="642" y="3677"/>
                    </a:lnTo>
                    <a:lnTo>
                      <a:pt x="625" y="3660"/>
                    </a:lnTo>
                    <a:lnTo>
                      <a:pt x="609" y="3643"/>
                    </a:lnTo>
                    <a:lnTo>
                      <a:pt x="593" y="3626"/>
                    </a:lnTo>
                    <a:lnTo>
                      <a:pt x="576" y="3608"/>
                    </a:lnTo>
                    <a:lnTo>
                      <a:pt x="560" y="3590"/>
                    </a:lnTo>
                    <a:lnTo>
                      <a:pt x="545" y="3573"/>
                    </a:lnTo>
                    <a:lnTo>
                      <a:pt x="529" y="3555"/>
                    </a:lnTo>
                    <a:lnTo>
                      <a:pt x="514" y="3535"/>
                    </a:lnTo>
                    <a:lnTo>
                      <a:pt x="498" y="3517"/>
                    </a:lnTo>
                    <a:lnTo>
                      <a:pt x="483" y="3498"/>
                    </a:lnTo>
                    <a:lnTo>
                      <a:pt x="468" y="3479"/>
                    </a:lnTo>
                    <a:lnTo>
                      <a:pt x="454" y="3459"/>
                    </a:lnTo>
                    <a:lnTo>
                      <a:pt x="439" y="3440"/>
                    </a:lnTo>
                    <a:lnTo>
                      <a:pt x="426" y="3420"/>
                    </a:lnTo>
                    <a:lnTo>
                      <a:pt x="411" y="3400"/>
                    </a:lnTo>
                    <a:lnTo>
                      <a:pt x="397" y="3381"/>
                    </a:lnTo>
                    <a:lnTo>
                      <a:pt x="384" y="3361"/>
                    </a:lnTo>
                    <a:lnTo>
                      <a:pt x="371" y="3340"/>
                    </a:lnTo>
                    <a:lnTo>
                      <a:pt x="358" y="3319"/>
                    </a:lnTo>
                    <a:lnTo>
                      <a:pt x="345" y="3300"/>
                    </a:lnTo>
                    <a:lnTo>
                      <a:pt x="331" y="3277"/>
                    </a:lnTo>
                    <a:lnTo>
                      <a:pt x="320" y="3256"/>
                    </a:lnTo>
                    <a:lnTo>
                      <a:pt x="307" y="3235"/>
                    </a:lnTo>
                    <a:lnTo>
                      <a:pt x="295" y="3214"/>
                    </a:lnTo>
                    <a:lnTo>
                      <a:pt x="283" y="3192"/>
                    </a:lnTo>
                    <a:lnTo>
                      <a:pt x="271" y="3170"/>
                    </a:lnTo>
                    <a:lnTo>
                      <a:pt x="260" y="3148"/>
                    </a:lnTo>
                    <a:lnTo>
                      <a:pt x="248" y="3127"/>
                    </a:lnTo>
                    <a:lnTo>
                      <a:pt x="237" y="3103"/>
                    </a:lnTo>
                    <a:lnTo>
                      <a:pt x="227" y="3082"/>
                    </a:lnTo>
                    <a:lnTo>
                      <a:pt x="217" y="3059"/>
                    </a:lnTo>
                    <a:lnTo>
                      <a:pt x="207" y="3038"/>
                    </a:lnTo>
                    <a:lnTo>
                      <a:pt x="197" y="3014"/>
                    </a:lnTo>
                    <a:lnTo>
                      <a:pt x="186" y="2991"/>
                    </a:lnTo>
                    <a:lnTo>
                      <a:pt x="176" y="2967"/>
                    </a:lnTo>
                    <a:lnTo>
                      <a:pt x="167" y="2943"/>
                    </a:lnTo>
                    <a:lnTo>
                      <a:pt x="158" y="2921"/>
                    </a:lnTo>
                    <a:lnTo>
                      <a:pt x="149" y="2897"/>
                    </a:lnTo>
                    <a:lnTo>
                      <a:pt x="141" y="2874"/>
                    </a:lnTo>
                    <a:lnTo>
                      <a:pt x="133" y="2849"/>
                    </a:lnTo>
                    <a:lnTo>
                      <a:pt x="125" y="2826"/>
                    </a:lnTo>
                    <a:lnTo>
                      <a:pt x="117" y="2802"/>
                    </a:lnTo>
                    <a:lnTo>
                      <a:pt x="109" y="2777"/>
                    </a:lnTo>
                    <a:lnTo>
                      <a:pt x="101" y="2754"/>
                    </a:lnTo>
                    <a:lnTo>
                      <a:pt x="94" y="2729"/>
                    </a:lnTo>
                    <a:lnTo>
                      <a:pt x="88" y="2704"/>
                    </a:lnTo>
                    <a:lnTo>
                      <a:pt x="81" y="2680"/>
                    </a:lnTo>
                    <a:lnTo>
                      <a:pt x="74" y="2654"/>
                    </a:lnTo>
                    <a:lnTo>
                      <a:pt x="70" y="2629"/>
                    </a:lnTo>
                    <a:lnTo>
                      <a:pt x="63" y="2606"/>
                    </a:lnTo>
                    <a:lnTo>
                      <a:pt x="57" y="2579"/>
                    </a:lnTo>
                    <a:lnTo>
                      <a:pt x="51" y="2553"/>
                    </a:lnTo>
                    <a:lnTo>
                      <a:pt x="46" y="2527"/>
                    </a:lnTo>
                    <a:lnTo>
                      <a:pt x="42" y="2503"/>
                    </a:lnTo>
                    <a:lnTo>
                      <a:pt x="37" y="2477"/>
                    </a:lnTo>
                    <a:lnTo>
                      <a:pt x="33" y="2451"/>
                    </a:lnTo>
                    <a:lnTo>
                      <a:pt x="29" y="2426"/>
                    </a:lnTo>
                    <a:lnTo>
                      <a:pt x="25" y="2400"/>
                    </a:lnTo>
                    <a:lnTo>
                      <a:pt x="22" y="2373"/>
                    </a:lnTo>
                    <a:lnTo>
                      <a:pt x="17" y="2348"/>
                    </a:lnTo>
                    <a:lnTo>
                      <a:pt x="15" y="2322"/>
                    </a:lnTo>
                    <a:lnTo>
                      <a:pt x="13" y="2295"/>
                    </a:lnTo>
                    <a:lnTo>
                      <a:pt x="9" y="2268"/>
                    </a:lnTo>
                    <a:lnTo>
                      <a:pt x="8" y="2243"/>
                    </a:lnTo>
                    <a:lnTo>
                      <a:pt x="6" y="2215"/>
                    </a:lnTo>
                    <a:lnTo>
                      <a:pt x="5" y="2188"/>
                    </a:lnTo>
                    <a:lnTo>
                      <a:pt x="4" y="2161"/>
                    </a:lnTo>
                    <a:lnTo>
                      <a:pt x="3" y="2136"/>
                    </a:lnTo>
                    <a:lnTo>
                      <a:pt x="3" y="2109"/>
                    </a:lnTo>
                    <a:lnTo>
                      <a:pt x="1" y="2082"/>
                    </a:lnTo>
                    <a:lnTo>
                      <a:pt x="0" y="2056"/>
                    </a:lnTo>
                    <a:lnTo>
                      <a:pt x="668" y="2056"/>
                    </a:lnTo>
                    <a:lnTo>
                      <a:pt x="667" y="2076"/>
                    </a:lnTo>
                    <a:lnTo>
                      <a:pt x="667" y="2095"/>
                    </a:lnTo>
                    <a:lnTo>
                      <a:pt x="668" y="2114"/>
                    </a:lnTo>
                    <a:lnTo>
                      <a:pt x="669" y="2135"/>
                    </a:lnTo>
                    <a:lnTo>
                      <a:pt x="670" y="2154"/>
                    </a:lnTo>
                    <a:lnTo>
                      <a:pt x="672" y="2173"/>
                    </a:lnTo>
                    <a:lnTo>
                      <a:pt x="673" y="2193"/>
                    </a:lnTo>
                    <a:lnTo>
                      <a:pt x="675" y="2213"/>
                    </a:lnTo>
                    <a:lnTo>
                      <a:pt x="676" y="2232"/>
                    </a:lnTo>
                    <a:lnTo>
                      <a:pt x="678" y="2251"/>
                    </a:lnTo>
                    <a:lnTo>
                      <a:pt x="681" y="2270"/>
                    </a:lnTo>
                    <a:lnTo>
                      <a:pt x="682" y="2290"/>
                    </a:lnTo>
                    <a:lnTo>
                      <a:pt x="685" y="2308"/>
                    </a:lnTo>
                    <a:lnTo>
                      <a:pt x="689" y="2327"/>
                    </a:lnTo>
                    <a:lnTo>
                      <a:pt x="691" y="2347"/>
                    </a:lnTo>
                    <a:lnTo>
                      <a:pt x="694" y="2365"/>
                    </a:lnTo>
                    <a:lnTo>
                      <a:pt x="697" y="2383"/>
                    </a:lnTo>
                    <a:lnTo>
                      <a:pt x="701" y="2403"/>
                    </a:lnTo>
                    <a:lnTo>
                      <a:pt x="704" y="2421"/>
                    </a:lnTo>
                    <a:lnTo>
                      <a:pt x="709" y="2439"/>
                    </a:lnTo>
                    <a:lnTo>
                      <a:pt x="712" y="2456"/>
                    </a:lnTo>
                    <a:lnTo>
                      <a:pt x="716" y="2475"/>
                    </a:lnTo>
                    <a:lnTo>
                      <a:pt x="722" y="2493"/>
                    </a:lnTo>
                    <a:lnTo>
                      <a:pt x="726" y="2510"/>
                    </a:lnTo>
                    <a:lnTo>
                      <a:pt x="729" y="2528"/>
                    </a:lnTo>
                    <a:lnTo>
                      <a:pt x="736" y="2547"/>
                    </a:lnTo>
                    <a:lnTo>
                      <a:pt x="741" y="2564"/>
                    </a:lnTo>
                    <a:lnTo>
                      <a:pt x="745" y="2582"/>
                    </a:lnTo>
                    <a:lnTo>
                      <a:pt x="751" y="2599"/>
                    </a:lnTo>
                    <a:lnTo>
                      <a:pt x="757" y="2617"/>
                    </a:lnTo>
                    <a:lnTo>
                      <a:pt x="762" y="2633"/>
                    </a:lnTo>
                    <a:lnTo>
                      <a:pt x="769" y="2650"/>
                    </a:lnTo>
                    <a:lnTo>
                      <a:pt x="776" y="2668"/>
                    </a:lnTo>
                    <a:lnTo>
                      <a:pt x="782" y="2684"/>
                    </a:lnTo>
                    <a:lnTo>
                      <a:pt x="788" y="2701"/>
                    </a:lnTo>
                    <a:lnTo>
                      <a:pt x="795" y="2717"/>
                    </a:lnTo>
                    <a:lnTo>
                      <a:pt x="802" y="2733"/>
                    </a:lnTo>
                    <a:lnTo>
                      <a:pt x="808" y="2750"/>
                    </a:lnTo>
                    <a:lnTo>
                      <a:pt x="814" y="2765"/>
                    </a:lnTo>
                    <a:lnTo>
                      <a:pt x="822" y="2782"/>
                    </a:lnTo>
                    <a:lnTo>
                      <a:pt x="830" y="2797"/>
                    </a:lnTo>
                    <a:lnTo>
                      <a:pt x="837" y="2814"/>
                    </a:lnTo>
                    <a:lnTo>
                      <a:pt x="846" y="2829"/>
                    </a:lnTo>
                    <a:lnTo>
                      <a:pt x="853" y="2846"/>
                    </a:lnTo>
                    <a:lnTo>
                      <a:pt x="861" y="2861"/>
                    </a:lnTo>
                    <a:lnTo>
                      <a:pt x="870" y="2877"/>
                    </a:lnTo>
                    <a:lnTo>
                      <a:pt x="877" y="2890"/>
                    </a:lnTo>
                    <a:lnTo>
                      <a:pt x="886" y="2906"/>
                    </a:lnTo>
                    <a:lnTo>
                      <a:pt x="894" y="2920"/>
                    </a:lnTo>
                    <a:lnTo>
                      <a:pt x="903" y="2936"/>
                    </a:lnTo>
                    <a:lnTo>
                      <a:pt x="911" y="2949"/>
                    </a:lnTo>
                    <a:lnTo>
                      <a:pt x="921" y="2964"/>
                    </a:lnTo>
                    <a:lnTo>
                      <a:pt x="929" y="2977"/>
                    </a:lnTo>
                    <a:lnTo>
                      <a:pt x="939" y="2992"/>
                    </a:lnTo>
                    <a:lnTo>
                      <a:pt x="948" y="3006"/>
                    </a:lnTo>
                    <a:lnTo>
                      <a:pt x="958" y="3019"/>
                    </a:lnTo>
                    <a:lnTo>
                      <a:pt x="968" y="3034"/>
                    </a:lnTo>
                    <a:lnTo>
                      <a:pt x="977" y="3047"/>
                    </a:lnTo>
                    <a:lnTo>
                      <a:pt x="987" y="3060"/>
                    </a:lnTo>
                    <a:lnTo>
                      <a:pt x="998" y="3074"/>
                    </a:lnTo>
                    <a:lnTo>
                      <a:pt x="1007" y="3086"/>
                    </a:lnTo>
                    <a:lnTo>
                      <a:pt x="1017" y="3099"/>
                    </a:lnTo>
                    <a:lnTo>
                      <a:pt x="1028" y="3112"/>
                    </a:lnTo>
                    <a:lnTo>
                      <a:pt x="1038" y="3124"/>
                    </a:lnTo>
                    <a:lnTo>
                      <a:pt x="1048" y="3136"/>
                    </a:lnTo>
                    <a:lnTo>
                      <a:pt x="1059" y="3149"/>
                    </a:lnTo>
                    <a:lnTo>
                      <a:pt x="1070" y="3161"/>
                    </a:lnTo>
                    <a:lnTo>
                      <a:pt x="1081" y="3173"/>
                    </a:lnTo>
                    <a:lnTo>
                      <a:pt x="1092" y="3184"/>
                    </a:lnTo>
                    <a:lnTo>
                      <a:pt x="1104" y="3196"/>
                    </a:lnTo>
                    <a:lnTo>
                      <a:pt x="1115" y="3208"/>
                    </a:lnTo>
                    <a:lnTo>
                      <a:pt x="1125" y="3218"/>
                    </a:lnTo>
                    <a:lnTo>
                      <a:pt x="1137" y="3229"/>
                    </a:lnTo>
                    <a:lnTo>
                      <a:pt x="1148" y="3239"/>
                    </a:lnTo>
                    <a:lnTo>
                      <a:pt x="1160" y="3251"/>
                    </a:lnTo>
                    <a:lnTo>
                      <a:pt x="1171" y="3261"/>
                    </a:lnTo>
                    <a:lnTo>
                      <a:pt x="1183" y="3271"/>
                    </a:lnTo>
                    <a:lnTo>
                      <a:pt x="1194" y="3281"/>
                    </a:lnTo>
                    <a:lnTo>
                      <a:pt x="1207" y="3292"/>
                    </a:lnTo>
                    <a:lnTo>
                      <a:pt x="1218" y="3302"/>
                    </a:lnTo>
                    <a:lnTo>
                      <a:pt x="1231" y="3311"/>
                    </a:lnTo>
                    <a:lnTo>
                      <a:pt x="1242" y="3320"/>
                    </a:lnTo>
                    <a:lnTo>
                      <a:pt x="1256" y="3329"/>
                    </a:lnTo>
                    <a:lnTo>
                      <a:pt x="1267" y="3338"/>
                    </a:lnTo>
                    <a:lnTo>
                      <a:pt x="1279" y="3347"/>
                    </a:lnTo>
                    <a:lnTo>
                      <a:pt x="1293" y="3355"/>
                    </a:lnTo>
                    <a:lnTo>
                      <a:pt x="1304" y="3363"/>
                    </a:lnTo>
                    <a:lnTo>
                      <a:pt x="1317" y="3372"/>
                    </a:lnTo>
                    <a:lnTo>
                      <a:pt x="1329" y="3379"/>
                    </a:lnTo>
                    <a:lnTo>
                      <a:pt x="1342" y="3388"/>
                    </a:lnTo>
                    <a:lnTo>
                      <a:pt x="1354" y="3396"/>
                    </a:lnTo>
                    <a:lnTo>
                      <a:pt x="1368" y="3403"/>
                    </a:lnTo>
                    <a:lnTo>
                      <a:pt x="1380" y="3410"/>
                    </a:lnTo>
                    <a:lnTo>
                      <a:pt x="1394" y="3417"/>
                    </a:lnTo>
                    <a:lnTo>
                      <a:pt x="1406" y="3423"/>
                    </a:lnTo>
                    <a:lnTo>
                      <a:pt x="1420" y="3431"/>
                    </a:lnTo>
                    <a:lnTo>
                      <a:pt x="1434" y="3437"/>
                    </a:lnTo>
                    <a:lnTo>
                      <a:pt x="1446" y="3444"/>
                    </a:lnTo>
                    <a:lnTo>
                      <a:pt x="1460" y="3449"/>
                    </a:lnTo>
                    <a:lnTo>
                      <a:pt x="1472" y="3456"/>
                    </a:lnTo>
                    <a:lnTo>
                      <a:pt x="1486" y="3461"/>
                    </a:lnTo>
                    <a:lnTo>
                      <a:pt x="1500" y="3466"/>
                    </a:lnTo>
                    <a:lnTo>
                      <a:pt x="1513" y="3472"/>
                    </a:lnTo>
                    <a:lnTo>
                      <a:pt x="1527" y="3476"/>
                    </a:lnTo>
                    <a:lnTo>
                      <a:pt x="1541" y="3482"/>
                    </a:lnTo>
                    <a:lnTo>
                      <a:pt x="1554" y="3487"/>
                    </a:lnTo>
                    <a:lnTo>
                      <a:pt x="1569" y="3491"/>
                    </a:lnTo>
                    <a:lnTo>
                      <a:pt x="1581" y="3496"/>
                    </a:lnTo>
                    <a:lnTo>
                      <a:pt x="1596" y="3500"/>
                    </a:lnTo>
                    <a:lnTo>
                      <a:pt x="1609" y="3504"/>
                    </a:lnTo>
                    <a:lnTo>
                      <a:pt x="1622" y="3507"/>
                    </a:lnTo>
                    <a:lnTo>
                      <a:pt x="1637" y="3510"/>
                    </a:lnTo>
                    <a:lnTo>
                      <a:pt x="1650" y="3514"/>
                    </a:lnTo>
                    <a:lnTo>
                      <a:pt x="1666" y="3517"/>
                    </a:lnTo>
                    <a:lnTo>
                      <a:pt x="1680" y="3520"/>
                    </a:lnTo>
                    <a:lnTo>
                      <a:pt x="1693" y="3523"/>
                    </a:lnTo>
                    <a:lnTo>
                      <a:pt x="1707" y="3525"/>
                    </a:lnTo>
                    <a:lnTo>
                      <a:pt x="1722" y="3526"/>
                    </a:lnTo>
                    <a:lnTo>
                      <a:pt x="1736" y="3530"/>
                    </a:lnTo>
                    <a:lnTo>
                      <a:pt x="1750" y="3531"/>
                    </a:lnTo>
                    <a:lnTo>
                      <a:pt x="1765" y="3533"/>
                    </a:lnTo>
                    <a:lnTo>
                      <a:pt x="1778" y="3534"/>
                    </a:lnTo>
                    <a:lnTo>
                      <a:pt x="1794" y="3535"/>
                    </a:lnTo>
                    <a:lnTo>
                      <a:pt x="1809" y="3537"/>
                    </a:lnTo>
                    <a:lnTo>
                      <a:pt x="1822" y="3538"/>
                    </a:lnTo>
                    <a:lnTo>
                      <a:pt x="1837" y="3538"/>
                    </a:lnTo>
                    <a:lnTo>
                      <a:pt x="1852" y="3539"/>
                    </a:lnTo>
                    <a:lnTo>
                      <a:pt x="1868" y="3539"/>
                    </a:lnTo>
                    <a:lnTo>
                      <a:pt x="1868" y="3538"/>
                    </a:lnTo>
                    <a:close/>
                    <a:moveTo>
                      <a:pt x="3067" y="2056"/>
                    </a:moveTo>
                    <a:lnTo>
                      <a:pt x="3735" y="2056"/>
                    </a:lnTo>
                    <a:lnTo>
                      <a:pt x="3734" y="2082"/>
                    </a:lnTo>
                    <a:lnTo>
                      <a:pt x="3733" y="2109"/>
                    </a:lnTo>
                    <a:lnTo>
                      <a:pt x="3733" y="2136"/>
                    </a:lnTo>
                    <a:lnTo>
                      <a:pt x="3732" y="2161"/>
                    </a:lnTo>
                    <a:lnTo>
                      <a:pt x="3731" y="2188"/>
                    </a:lnTo>
                    <a:lnTo>
                      <a:pt x="3730" y="2215"/>
                    </a:lnTo>
                    <a:lnTo>
                      <a:pt x="3727" y="2243"/>
                    </a:lnTo>
                    <a:lnTo>
                      <a:pt x="3726" y="2268"/>
                    </a:lnTo>
                    <a:lnTo>
                      <a:pt x="3723" y="2295"/>
                    </a:lnTo>
                    <a:lnTo>
                      <a:pt x="3721" y="2322"/>
                    </a:lnTo>
                    <a:lnTo>
                      <a:pt x="3717" y="2348"/>
                    </a:lnTo>
                    <a:lnTo>
                      <a:pt x="3714" y="2373"/>
                    </a:lnTo>
                    <a:lnTo>
                      <a:pt x="3710" y="2400"/>
                    </a:lnTo>
                    <a:lnTo>
                      <a:pt x="3707" y="2426"/>
                    </a:lnTo>
                    <a:lnTo>
                      <a:pt x="3702" y="2451"/>
                    </a:lnTo>
                    <a:lnTo>
                      <a:pt x="3699" y="2477"/>
                    </a:lnTo>
                    <a:lnTo>
                      <a:pt x="3693" y="2503"/>
                    </a:lnTo>
                    <a:lnTo>
                      <a:pt x="3689" y="2530"/>
                    </a:lnTo>
                    <a:lnTo>
                      <a:pt x="3683" y="2553"/>
                    </a:lnTo>
                    <a:lnTo>
                      <a:pt x="3679" y="2579"/>
                    </a:lnTo>
                    <a:lnTo>
                      <a:pt x="3673" y="2606"/>
                    </a:lnTo>
                    <a:lnTo>
                      <a:pt x="3666" y="2629"/>
                    </a:lnTo>
                    <a:lnTo>
                      <a:pt x="3662" y="2654"/>
                    </a:lnTo>
                    <a:lnTo>
                      <a:pt x="3655" y="2680"/>
                    </a:lnTo>
                    <a:lnTo>
                      <a:pt x="3647" y="2704"/>
                    </a:lnTo>
                    <a:lnTo>
                      <a:pt x="3641" y="2729"/>
                    </a:lnTo>
                    <a:lnTo>
                      <a:pt x="3634" y="2753"/>
                    </a:lnTo>
                    <a:lnTo>
                      <a:pt x="3626" y="2777"/>
                    </a:lnTo>
                    <a:lnTo>
                      <a:pt x="3619" y="2802"/>
                    </a:lnTo>
                    <a:lnTo>
                      <a:pt x="3611" y="2826"/>
                    </a:lnTo>
                    <a:lnTo>
                      <a:pt x="3604" y="2849"/>
                    </a:lnTo>
                    <a:lnTo>
                      <a:pt x="3595" y="2874"/>
                    </a:lnTo>
                    <a:lnTo>
                      <a:pt x="3587" y="2897"/>
                    </a:lnTo>
                    <a:lnTo>
                      <a:pt x="3578" y="2921"/>
                    </a:lnTo>
                    <a:lnTo>
                      <a:pt x="3569" y="2943"/>
                    </a:lnTo>
                    <a:lnTo>
                      <a:pt x="3560" y="2967"/>
                    </a:lnTo>
                    <a:lnTo>
                      <a:pt x="3549" y="2991"/>
                    </a:lnTo>
                    <a:lnTo>
                      <a:pt x="3538" y="3014"/>
                    </a:lnTo>
                    <a:lnTo>
                      <a:pt x="3529" y="3038"/>
                    </a:lnTo>
                    <a:lnTo>
                      <a:pt x="3519" y="3059"/>
                    </a:lnTo>
                    <a:lnTo>
                      <a:pt x="3509" y="3082"/>
                    </a:lnTo>
                    <a:lnTo>
                      <a:pt x="3498" y="3103"/>
                    </a:lnTo>
                    <a:lnTo>
                      <a:pt x="3487" y="3127"/>
                    </a:lnTo>
                    <a:lnTo>
                      <a:pt x="3476" y="3148"/>
                    </a:lnTo>
                    <a:lnTo>
                      <a:pt x="3464" y="3170"/>
                    </a:lnTo>
                    <a:lnTo>
                      <a:pt x="3453" y="3192"/>
                    </a:lnTo>
                    <a:lnTo>
                      <a:pt x="3441" y="3214"/>
                    </a:lnTo>
                    <a:lnTo>
                      <a:pt x="3429" y="3235"/>
                    </a:lnTo>
                    <a:lnTo>
                      <a:pt x="3416" y="3256"/>
                    </a:lnTo>
                    <a:lnTo>
                      <a:pt x="3404" y="3277"/>
                    </a:lnTo>
                    <a:lnTo>
                      <a:pt x="3391" y="3300"/>
                    </a:lnTo>
                    <a:lnTo>
                      <a:pt x="3378" y="3319"/>
                    </a:lnTo>
                    <a:lnTo>
                      <a:pt x="3365" y="3340"/>
                    </a:lnTo>
                    <a:lnTo>
                      <a:pt x="3352" y="3361"/>
                    </a:lnTo>
                    <a:lnTo>
                      <a:pt x="3337" y="3380"/>
                    </a:lnTo>
                    <a:lnTo>
                      <a:pt x="3325" y="3400"/>
                    </a:lnTo>
                    <a:lnTo>
                      <a:pt x="3310" y="3420"/>
                    </a:lnTo>
                    <a:lnTo>
                      <a:pt x="3295" y="3440"/>
                    </a:lnTo>
                    <a:lnTo>
                      <a:pt x="3281" y="3459"/>
                    </a:lnTo>
                    <a:lnTo>
                      <a:pt x="3267" y="3479"/>
                    </a:lnTo>
                    <a:lnTo>
                      <a:pt x="3252" y="3498"/>
                    </a:lnTo>
                    <a:lnTo>
                      <a:pt x="3238" y="3517"/>
                    </a:lnTo>
                    <a:lnTo>
                      <a:pt x="3222" y="3535"/>
                    </a:lnTo>
                    <a:lnTo>
                      <a:pt x="3206" y="3555"/>
                    </a:lnTo>
                    <a:lnTo>
                      <a:pt x="3191" y="3573"/>
                    </a:lnTo>
                    <a:lnTo>
                      <a:pt x="3175" y="3590"/>
                    </a:lnTo>
                    <a:lnTo>
                      <a:pt x="3159" y="3608"/>
                    </a:lnTo>
                    <a:lnTo>
                      <a:pt x="3142" y="3626"/>
                    </a:lnTo>
                    <a:lnTo>
                      <a:pt x="3126" y="3643"/>
                    </a:lnTo>
                    <a:lnTo>
                      <a:pt x="3109" y="3660"/>
                    </a:lnTo>
                    <a:lnTo>
                      <a:pt x="3094" y="3677"/>
                    </a:lnTo>
                    <a:lnTo>
                      <a:pt x="3075" y="3695"/>
                    </a:lnTo>
                    <a:lnTo>
                      <a:pt x="3058" y="3711"/>
                    </a:lnTo>
                    <a:lnTo>
                      <a:pt x="3041" y="3728"/>
                    </a:lnTo>
                    <a:lnTo>
                      <a:pt x="3024" y="3744"/>
                    </a:lnTo>
                    <a:lnTo>
                      <a:pt x="3005" y="3760"/>
                    </a:lnTo>
                    <a:lnTo>
                      <a:pt x="2988" y="3776"/>
                    </a:lnTo>
                    <a:lnTo>
                      <a:pt x="2969" y="3791"/>
                    </a:lnTo>
                    <a:lnTo>
                      <a:pt x="2952" y="3805"/>
                    </a:lnTo>
                    <a:lnTo>
                      <a:pt x="2933" y="3821"/>
                    </a:lnTo>
                    <a:lnTo>
                      <a:pt x="2914" y="3836"/>
                    </a:lnTo>
                    <a:lnTo>
                      <a:pt x="2895" y="3850"/>
                    </a:lnTo>
                    <a:lnTo>
                      <a:pt x="2877" y="3864"/>
                    </a:lnTo>
                    <a:lnTo>
                      <a:pt x="2857" y="3879"/>
                    </a:lnTo>
                    <a:lnTo>
                      <a:pt x="2837" y="3893"/>
                    </a:lnTo>
                    <a:lnTo>
                      <a:pt x="2819" y="3906"/>
                    </a:lnTo>
                    <a:lnTo>
                      <a:pt x="2799" y="3920"/>
                    </a:lnTo>
                    <a:lnTo>
                      <a:pt x="2778" y="3932"/>
                    </a:lnTo>
                    <a:lnTo>
                      <a:pt x="2758" y="3946"/>
                    </a:lnTo>
                    <a:lnTo>
                      <a:pt x="2738" y="3957"/>
                    </a:lnTo>
                    <a:lnTo>
                      <a:pt x="2717" y="3970"/>
                    </a:lnTo>
                    <a:lnTo>
                      <a:pt x="2697" y="3982"/>
                    </a:lnTo>
                    <a:lnTo>
                      <a:pt x="2676" y="3994"/>
                    </a:lnTo>
                    <a:lnTo>
                      <a:pt x="2655" y="4005"/>
                    </a:lnTo>
                    <a:lnTo>
                      <a:pt x="2634" y="4016"/>
                    </a:lnTo>
                    <a:lnTo>
                      <a:pt x="2613" y="4026"/>
                    </a:lnTo>
                    <a:lnTo>
                      <a:pt x="2592" y="4038"/>
                    </a:lnTo>
                    <a:lnTo>
                      <a:pt x="2571" y="4047"/>
                    </a:lnTo>
                    <a:lnTo>
                      <a:pt x="2549" y="4057"/>
                    </a:lnTo>
                    <a:lnTo>
                      <a:pt x="2527" y="4066"/>
                    </a:lnTo>
                    <a:lnTo>
                      <a:pt x="2505" y="4076"/>
                    </a:lnTo>
                    <a:lnTo>
                      <a:pt x="2484" y="4085"/>
                    </a:lnTo>
                    <a:lnTo>
                      <a:pt x="2461" y="4093"/>
                    </a:lnTo>
                    <a:lnTo>
                      <a:pt x="2438" y="4102"/>
                    </a:lnTo>
                    <a:lnTo>
                      <a:pt x="2417" y="4110"/>
                    </a:lnTo>
                    <a:lnTo>
                      <a:pt x="2393" y="4118"/>
                    </a:lnTo>
                    <a:lnTo>
                      <a:pt x="2371" y="4125"/>
                    </a:lnTo>
                    <a:lnTo>
                      <a:pt x="2347" y="4133"/>
                    </a:lnTo>
                    <a:lnTo>
                      <a:pt x="2325" y="4140"/>
                    </a:lnTo>
                    <a:lnTo>
                      <a:pt x="2301" y="4145"/>
                    </a:lnTo>
                    <a:lnTo>
                      <a:pt x="2277" y="4152"/>
                    </a:lnTo>
                    <a:lnTo>
                      <a:pt x="2254" y="4158"/>
                    </a:lnTo>
                    <a:lnTo>
                      <a:pt x="2231" y="4164"/>
                    </a:lnTo>
                    <a:lnTo>
                      <a:pt x="2208" y="4169"/>
                    </a:lnTo>
                    <a:lnTo>
                      <a:pt x="2184" y="4174"/>
                    </a:lnTo>
                    <a:lnTo>
                      <a:pt x="2160" y="4178"/>
                    </a:lnTo>
                    <a:lnTo>
                      <a:pt x="2135" y="4183"/>
                    </a:lnTo>
                    <a:lnTo>
                      <a:pt x="2113" y="4187"/>
                    </a:lnTo>
                    <a:lnTo>
                      <a:pt x="2088" y="4190"/>
                    </a:lnTo>
                    <a:lnTo>
                      <a:pt x="2064" y="4193"/>
                    </a:lnTo>
                    <a:lnTo>
                      <a:pt x="2039" y="4195"/>
                    </a:lnTo>
                    <a:lnTo>
                      <a:pt x="2014" y="4198"/>
                    </a:lnTo>
                    <a:lnTo>
                      <a:pt x="1991" y="4200"/>
                    </a:lnTo>
                    <a:lnTo>
                      <a:pt x="1966" y="4202"/>
                    </a:lnTo>
                    <a:lnTo>
                      <a:pt x="1942" y="4203"/>
                    </a:lnTo>
                    <a:lnTo>
                      <a:pt x="1917" y="4203"/>
                    </a:lnTo>
                    <a:lnTo>
                      <a:pt x="1892" y="4204"/>
                    </a:lnTo>
                    <a:lnTo>
                      <a:pt x="1868" y="4206"/>
                    </a:lnTo>
                    <a:lnTo>
                      <a:pt x="1868" y="3538"/>
                    </a:lnTo>
                    <a:lnTo>
                      <a:pt x="1884" y="3539"/>
                    </a:lnTo>
                    <a:lnTo>
                      <a:pt x="1898" y="3538"/>
                    </a:lnTo>
                    <a:lnTo>
                      <a:pt x="1913" y="3538"/>
                    </a:lnTo>
                    <a:lnTo>
                      <a:pt x="1927" y="3537"/>
                    </a:lnTo>
                    <a:lnTo>
                      <a:pt x="1942" y="3535"/>
                    </a:lnTo>
                    <a:lnTo>
                      <a:pt x="1957" y="3534"/>
                    </a:lnTo>
                    <a:lnTo>
                      <a:pt x="1971" y="3533"/>
                    </a:lnTo>
                    <a:lnTo>
                      <a:pt x="1986" y="3531"/>
                    </a:lnTo>
                    <a:lnTo>
                      <a:pt x="1999" y="3530"/>
                    </a:lnTo>
                    <a:lnTo>
                      <a:pt x="2013" y="3526"/>
                    </a:lnTo>
                    <a:lnTo>
                      <a:pt x="2029" y="3525"/>
                    </a:lnTo>
                    <a:lnTo>
                      <a:pt x="2042" y="3523"/>
                    </a:lnTo>
                    <a:lnTo>
                      <a:pt x="2056" y="3520"/>
                    </a:lnTo>
                    <a:lnTo>
                      <a:pt x="2070" y="3517"/>
                    </a:lnTo>
                    <a:lnTo>
                      <a:pt x="2084" y="3514"/>
                    </a:lnTo>
                    <a:lnTo>
                      <a:pt x="2098" y="3510"/>
                    </a:lnTo>
                    <a:lnTo>
                      <a:pt x="2113" y="3507"/>
                    </a:lnTo>
                    <a:lnTo>
                      <a:pt x="2126" y="3504"/>
                    </a:lnTo>
                    <a:lnTo>
                      <a:pt x="2140" y="3500"/>
                    </a:lnTo>
                    <a:lnTo>
                      <a:pt x="2155" y="3496"/>
                    </a:lnTo>
                    <a:lnTo>
                      <a:pt x="2167" y="3491"/>
                    </a:lnTo>
                    <a:lnTo>
                      <a:pt x="2182" y="3487"/>
                    </a:lnTo>
                    <a:lnTo>
                      <a:pt x="2194" y="3482"/>
                    </a:lnTo>
                    <a:lnTo>
                      <a:pt x="2209" y="3476"/>
                    </a:lnTo>
                    <a:lnTo>
                      <a:pt x="2223" y="3472"/>
                    </a:lnTo>
                    <a:lnTo>
                      <a:pt x="2235" y="3466"/>
                    </a:lnTo>
                    <a:lnTo>
                      <a:pt x="2249" y="3461"/>
                    </a:lnTo>
                    <a:lnTo>
                      <a:pt x="2264" y="3456"/>
                    </a:lnTo>
                    <a:lnTo>
                      <a:pt x="2275" y="3449"/>
                    </a:lnTo>
                    <a:lnTo>
                      <a:pt x="2289" y="3444"/>
                    </a:lnTo>
                    <a:lnTo>
                      <a:pt x="2302" y="3437"/>
                    </a:lnTo>
                    <a:lnTo>
                      <a:pt x="2316" y="3431"/>
                    </a:lnTo>
                    <a:lnTo>
                      <a:pt x="2329" y="3423"/>
                    </a:lnTo>
                    <a:lnTo>
                      <a:pt x="2342" y="3417"/>
                    </a:lnTo>
                    <a:lnTo>
                      <a:pt x="2355" y="3410"/>
                    </a:lnTo>
                    <a:lnTo>
                      <a:pt x="2368" y="3403"/>
                    </a:lnTo>
                    <a:lnTo>
                      <a:pt x="2380" y="3396"/>
                    </a:lnTo>
                    <a:lnTo>
                      <a:pt x="2394" y="3388"/>
                    </a:lnTo>
                    <a:lnTo>
                      <a:pt x="2406" y="3379"/>
                    </a:lnTo>
                    <a:lnTo>
                      <a:pt x="2419" y="3372"/>
                    </a:lnTo>
                    <a:lnTo>
                      <a:pt x="2430" y="3363"/>
                    </a:lnTo>
                    <a:lnTo>
                      <a:pt x="2443" y="3355"/>
                    </a:lnTo>
                    <a:lnTo>
                      <a:pt x="2456" y="3347"/>
                    </a:lnTo>
                    <a:lnTo>
                      <a:pt x="2469" y="3338"/>
                    </a:lnTo>
                    <a:lnTo>
                      <a:pt x="2480" y="3329"/>
                    </a:lnTo>
                    <a:lnTo>
                      <a:pt x="2494" y="3320"/>
                    </a:lnTo>
                    <a:lnTo>
                      <a:pt x="2505" y="3311"/>
                    </a:lnTo>
                    <a:lnTo>
                      <a:pt x="2518" y="3302"/>
                    </a:lnTo>
                    <a:lnTo>
                      <a:pt x="2529" y="3292"/>
                    </a:lnTo>
                    <a:lnTo>
                      <a:pt x="2541" y="3281"/>
                    </a:lnTo>
                    <a:lnTo>
                      <a:pt x="2553" y="3271"/>
                    </a:lnTo>
                    <a:lnTo>
                      <a:pt x="2564" y="3261"/>
                    </a:lnTo>
                    <a:lnTo>
                      <a:pt x="2575" y="3251"/>
                    </a:lnTo>
                    <a:lnTo>
                      <a:pt x="2588" y="3239"/>
                    </a:lnTo>
                    <a:lnTo>
                      <a:pt x="2599" y="3229"/>
                    </a:lnTo>
                    <a:lnTo>
                      <a:pt x="2611" y="3218"/>
                    </a:lnTo>
                    <a:lnTo>
                      <a:pt x="2621" y="3208"/>
                    </a:lnTo>
                    <a:lnTo>
                      <a:pt x="2632" y="3196"/>
                    </a:lnTo>
                    <a:lnTo>
                      <a:pt x="2643" y="3184"/>
                    </a:lnTo>
                    <a:lnTo>
                      <a:pt x="2655" y="3173"/>
                    </a:lnTo>
                    <a:lnTo>
                      <a:pt x="2666" y="3161"/>
                    </a:lnTo>
                    <a:lnTo>
                      <a:pt x="2676" y="3149"/>
                    </a:lnTo>
                    <a:lnTo>
                      <a:pt x="2687" y="3136"/>
                    </a:lnTo>
                    <a:lnTo>
                      <a:pt x="2698" y="3124"/>
                    </a:lnTo>
                    <a:lnTo>
                      <a:pt x="2708" y="3112"/>
                    </a:lnTo>
                    <a:lnTo>
                      <a:pt x="2718" y="3099"/>
                    </a:lnTo>
                    <a:lnTo>
                      <a:pt x="2728" y="3086"/>
                    </a:lnTo>
                    <a:lnTo>
                      <a:pt x="2738" y="3074"/>
                    </a:lnTo>
                    <a:lnTo>
                      <a:pt x="2749" y="3060"/>
                    </a:lnTo>
                    <a:lnTo>
                      <a:pt x="2758" y="3047"/>
                    </a:lnTo>
                    <a:lnTo>
                      <a:pt x="2768" y="3034"/>
                    </a:lnTo>
                    <a:lnTo>
                      <a:pt x="2777" y="3019"/>
                    </a:lnTo>
                    <a:lnTo>
                      <a:pt x="2787" y="3007"/>
                    </a:lnTo>
                    <a:lnTo>
                      <a:pt x="2796" y="2992"/>
                    </a:lnTo>
                    <a:lnTo>
                      <a:pt x="2806" y="2977"/>
                    </a:lnTo>
                    <a:lnTo>
                      <a:pt x="2815" y="2964"/>
                    </a:lnTo>
                    <a:lnTo>
                      <a:pt x="2824" y="2949"/>
                    </a:lnTo>
                    <a:lnTo>
                      <a:pt x="2833" y="2936"/>
                    </a:lnTo>
                    <a:lnTo>
                      <a:pt x="2842" y="2920"/>
                    </a:lnTo>
                    <a:lnTo>
                      <a:pt x="2850" y="2906"/>
                    </a:lnTo>
                    <a:lnTo>
                      <a:pt x="2859" y="2890"/>
                    </a:lnTo>
                    <a:lnTo>
                      <a:pt x="2866" y="2877"/>
                    </a:lnTo>
                    <a:lnTo>
                      <a:pt x="2875" y="2861"/>
                    </a:lnTo>
                    <a:lnTo>
                      <a:pt x="2883" y="2846"/>
                    </a:lnTo>
                    <a:lnTo>
                      <a:pt x="2889" y="2829"/>
                    </a:lnTo>
                    <a:lnTo>
                      <a:pt x="2897" y="2814"/>
                    </a:lnTo>
                    <a:lnTo>
                      <a:pt x="2905" y="2797"/>
                    </a:lnTo>
                    <a:lnTo>
                      <a:pt x="2913" y="2782"/>
                    </a:lnTo>
                    <a:lnTo>
                      <a:pt x="2921" y="2765"/>
                    </a:lnTo>
                    <a:lnTo>
                      <a:pt x="2928" y="2750"/>
                    </a:lnTo>
                    <a:lnTo>
                      <a:pt x="2934" y="2733"/>
                    </a:lnTo>
                    <a:lnTo>
                      <a:pt x="2940" y="2717"/>
                    </a:lnTo>
                    <a:lnTo>
                      <a:pt x="2947" y="2701"/>
                    </a:lnTo>
                    <a:lnTo>
                      <a:pt x="2954" y="2684"/>
                    </a:lnTo>
                    <a:lnTo>
                      <a:pt x="2960" y="2668"/>
                    </a:lnTo>
                    <a:lnTo>
                      <a:pt x="2967" y="2650"/>
                    </a:lnTo>
                    <a:lnTo>
                      <a:pt x="2972" y="2633"/>
                    </a:lnTo>
                    <a:lnTo>
                      <a:pt x="2979" y="2617"/>
                    </a:lnTo>
                    <a:lnTo>
                      <a:pt x="2985" y="2599"/>
                    </a:lnTo>
                    <a:lnTo>
                      <a:pt x="2989" y="2582"/>
                    </a:lnTo>
                    <a:lnTo>
                      <a:pt x="2995" y="2565"/>
                    </a:lnTo>
                    <a:lnTo>
                      <a:pt x="2999" y="2547"/>
                    </a:lnTo>
                    <a:lnTo>
                      <a:pt x="3005" y="2528"/>
                    </a:lnTo>
                    <a:lnTo>
                      <a:pt x="3010" y="2510"/>
                    </a:lnTo>
                    <a:lnTo>
                      <a:pt x="3014" y="2493"/>
                    </a:lnTo>
                    <a:lnTo>
                      <a:pt x="3020" y="2475"/>
                    </a:lnTo>
                    <a:lnTo>
                      <a:pt x="3023" y="2456"/>
                    </a:lnTo>
                    <a:lnTo>
                      <a:pt x="3027" y="2439"/>
                    </a:lnTo>
                    <a:lnTo>
                      <a:pt x="3031" y="2421"/>
                    </a:lnTo>
                    <a:lnTo>
                      <a:pt x="3035" y="2401"/>
                    </a:lnTo>
                    <a:lnTo>
                      <a:pt x="3038" y="2383"/>
                    </a:lnTo>
                    <a:lnTo>
                      <a:pt x="3041" y="2365"/>
                    </a:lnTo>
                    <a:lnTo>
                      <a:pt x="3045" y="2347"/>
                    </a:lnTo>
                    <a:lnTo>
                      <a:pt x="3047" y="2327"/>
                    </a:lnTo>
                    <a:lnTo>
                      <a:pt x="3050" y="2308"/>
                    </a:lnTo>
                    <a:lnTo>
                      <a:pt x="3053" y="2290"/>
                    </a:lnTo>
                    <a:lnTo>
                      <a:pt x="3055" y="2270"/>
                    </a:lnTo>
                    <a:lnTo>
                      <a:pt x="3057" y="2251"/>
                    </a:lnTo>
                    <a:lnTo>
                      <a:pt x="3060" y="2232"/>
                    </a:lnTo>
                    <a:lnTo>
                      <a:pt x="3061" y="2213"/>
                    </a:lnTo>
                    <a:lnTo>
                      <a:pt x="3062" y="2193"/>
                    </a:lnTo>
                    <a:lnTo>
                      <a:pt x="3064" y="2173"/>
                    </a:lnTo>
                    <a:lnTo>
                      <a:pt x="3065" y="2154"/>
                    </a:lnTo>
                    <a:lnTo>
                      <a:pt x="3066" y="2135"/>
                    </a:lnTo>
                    <a:lnTo>
                      <a:pt x="3067" y="2114"/>
                    </a:lnTo>
                    <a:lnTo>
                      <a:pt x="3067" y="2095"/>
                    </a:lnTo>
                    <a:lnTo>
                      <a:pt x="3069" y="2076"/>
                    </a:lnTo>
                    <a:lnTo>
                      <a:pt x="3067" y="2056"/>
                    </a:lnTo>
                    <a:close/>
                    <a:moveTo>
                      <a:pt x="2281" y="663"/>
                    </a:moveTo>
                    <a:lnTo>
                      <a:pt x="2554" y="55"/>
                    </a:lnTo>
                    <a:lnTo>
                      <a:pt x="2572" y="64"/>
                    </a:lnTo>
                    <a:lnTo>
                      <a:pt x="2590" y="72"/>
                    </a:lnTo>
                    <a:lnTo>
                      <a:pt x="2606" y="80"/>
                    </a:lnTo>
                    <a:lnTo>
                      <a:pt x="2622" y="88"/>
                    </a:lnTo>
                    <a:lnTo>
                      <a:pt x="2640" y="98"/>
                    </a:lnTo>
                    <a:lnTo>
                      <a:pt x="2656" y="106"/>
                    </a:lnTo>
                    <a:lnTo>
                      <a:pt x="2673" y="115"/>
                    </a:lnTo>
                    <a:lnTo>
                      <a:pt x="2689" y="123"/>
                    </a:lnTo>
                    <a:lnTo>
                      <a:pt x="2705" y="133"/>
                    </a:lnTo>
                    <a:lnTo>
                      <a:pt x="2722" y="142"/>
                    </a:lnTo>
                    <a:lnTo>
                      <a:pt x="2738" y="152"/>
                    </a:lnTo>
                    <a:lnTo>
                      <a:pt x="2753" y="162"/>
                    </a:lnTo>
                    <a:lnTo>
                      <a:pt x="2768" y="172"/>
                    </a:lnTo>
                    <a:lnTo>
                      <a:pt x="2785" y="182"/>
                    </a:lnTo>
                    <a:lnTo>
                      <a:pt x="2801" y="192"/>
                    </a:lnTo>
                    <a:lnTo>
                      <a:pt x="2816" y="204"/>
                    </a:lnTo>
                    <a:lnTo>
                      <a:pt x="2832" y="213"/>
                    </a:lnTo>
                    <a:lnTo>
                      <a:pt x="2848" y="224"/>
                    </a:lnTo>
                    <a:lnTo>
                      <a:pt x="2861" y="234"/>
                    </a:lnTo>
                    <a:lnTo>
                      <a:pt x="2878" y="247"/>
                    </a:lnTo>
                    <a:lnTo>
                      <a:pt x="2893" y="257"/>
                    </a:lnTo>
                    <a:lnTo>
                      <a:pt x="2908" y="268"/>
                    </a:lnTo>
                    <a:lnTo>
                      <a:pt x="2922" y="280"/>
                    </a:lnTo>
                    <a:lnTo>
                      <a:pt x="2937" y="292"/>
                    </a:lnTo>
                    <a:lnTo>
                      <a:pt x="2951" y="303"/>
                    </a:lnTo>
                    <a:lnTo>
                      <a:pt x="2965" y="315"/>
                    </a:lnTo>
                    <a:lnTo>
                      <a:pt x="2980" y="327"/>
                    </a:lnTo>
                    <a:lnTo>
                      <a:pt x="2993" y="339"/>
                    </a:lnTo>
                    <a:lnTo>
                      <a:pt x="3007" y="352"/>
                    </a:lnTo>
                    <a:lnTo>
                      <a:pt x="3021" y="365"/>
                    </a:lnTo>
                    <a:lnTo>
                      <a:pt x="3036" y="376"/>
                    </a:lnTo>
                    <a:lnTo>
                      <a:pt x="3049" y="390"/>
                    </a:lnTo>
                    <a:lnTo>
                      <a:pt x="3063" y="402"/>
                    </a:lnTo>
                    <a:lnTo>
                      <a:pt x="3075" y="415"/>
                    </a:lnTo>
                    <a:lnTo>
                      <a:pt x="3089" y="428"/>
                    </a:lnTo>
                    <a:lnTo>
                      <a:pt x="3103" y="442"/>
                    </a:lnTo>
                    <a:lnTo>
                      <a:pt x="3116" y="455"/>
                    </a:lnTo>
                    <a:lnTo>
                      <a:pt x="3128" y="468"/>
                    </a:lnTo>
                    <a:lnTo>
                      <a:pt x="3141" y="482"/>
                    </a:lnTo>
                    <a:lnTo>
                      <a:pt x="3155" y="496"/>
                    </a:lnTo>
                    <a:lnTo>
                      <a:pt x="3166" y="510"/>
                    </a:lnTo>
                    <a:lnTo>
                      <a:pt x="3180" y="523"/>
                    </a:lnTo>
                    <a:lnTo>
                      <a:pt x="3191" y="537"/>
                    </a:lnTo>
                    <a:lnTo>
                      <a:pt x="3204" y="552"/>
                    </a:lnTo>
                    <a:lnTo>
                      <a:pt x="3215" y="567"/>
                    </a:lnTo>
                    <a:lnTo>
                      <a:pt x="3227" y="580"/>
                    </a:lnTo>
                    <a:lnTo>
                      <a:pt x="3239" y="595"/>
                    </a:lnTo>
                    <a:lnTo>
                      <a:pt x="3251" y="610"/>
                    </a:lnTo>
                    <a:lnTo>
                      <a:pt x="3263" y="624"/>
                    </a:lnTo>
                    <a:lnTo>
                      <a:pt x="3273" y="640"/>
                    </a:lnTo>
                    <a:lnTo>
                      <a:pt x="3285" y="655"/>
                    </a:lnTo>
                    <a:lnTo>
                      <a:pt x="3295" y="671"/>
                    </a:lnTo>
                    <a:lnTo>
                      <a:pt x="3308" y="685"/>
                    </a:lnTo>
                    <a:lnTo>
                      <a:pt x="3318" y="700"/>
                    </a:lnTo>
                    <a:lnTo>
                      <a:pt x="3328" y="715"/>
                    </a:lnTo>
                    <a:lnTo>
                      <a:pt x="3338" y="731"/>
                    </a:lnTo>
                    <a:lnTo>
                      <a:pt x="3350" y="747"/>
                    </a:lnTo>
                    <a:lnTo>
                      <a:pt x="3360" y="763"/>
                    </a:lnTo>
                    <a:lnTo>
                      <a:pt x="3370" y="779"/>
                    </a:lnTo>
                    <a:lnTo>
                      <a:pt x="3380" y="793"/>
                    </a:lnTo>
                    <a:lnTo>
                      <a:pt x="3391" y="810"/>
                    </a:lnTo>
                    <a:lnTo>
                      <a:pt x="3401" y="826"/>
                    </a:lnTo>
                    <a:lnTo>
                      <a:pt x="3410" y="842"/>
                    </a:lnTo>
                    <a:lnTo>
                      <a:pt x="3420" y="859"/>
                    </a:lnTo>
                    <a:lnTo>
                      <a:pt x="3429" y="876"/>
                    </a:lnTo>
                    <a:lnTo>
                      <a:pt x="3438" y="892"/>
                    </a:lnTo>
                    <a:lnTo>
                      <a:pt x="3447" y="909"/>
                    </a:lnTo>
                    <a:lnTo>
                      <a:pt x="3456" y="926"/>
                    </a:lnTo>
                    <a:lnTo>
                      <a:pt x="3465" y="943"/>
                    </a:lnTo>
                    <a:lnTo>
                      <a:pt x="3473" y="959"/>
                    </a:lnTo>
                    <a:lnTo>
                      <a:pt x="3482" y="976"/>
                    </a:lnTo>
                    <a:lnTo>
                      <a:pt x="3492" y="993"/>
                    </a:lnTo>
                    <a:lnTo>
                      <a:pt x="3499" y="1010"/>
                    </a:lnTo>
                    <a:lnTo>
                      <a:pt x="3507" y="1027"/>
                    </a:lnTo>
                    <a:lnTo>
                      <a:pt x="3515" y="1044"/>
                    </a:lnTo>
                    <a:lnTo>
                      <a:pt x="3524" y="1062"/>
                    </a:lnTo>
                    <a:lnTo>
                      <a:pt x="3532" y="1079"/>
                    </a:lnTo>
                    <a:lnTo>
                      <a:pt x="3540" y="1097"/>
                    </a:lnTo>
                    <a:lnTo>
                      <a:pt x="3546" y="1114"/>
                    </a:lnTo>
                    <a:lnTo>
                      <a:pt x="3554" y="1132"/>
                    </a:lnTo>
                    <a:lnTo>
                      <a:pt x="3562" y="1151"/>
                    </a:lnTo>
                    <a:lnTo>
                      <a:pt x="3569" y="1169"/>
                    </a:lnTo>
                    <a:lnTo>
                      <a:pt x="3575" y="1186"/>
                    </a:lnTo>
                    <a:lnTo>
                      <a:pt x="3582" y="1204"/>
                    </a:lnTo>
                    <a:lnTo>
                      <a:pt x="3589" y="1222"/>
                    </a:lnTo>
                    <a:lnTo>
                      <a:pt x="3596" y="1240"/>
                    </a:lnTo>
                    <a:lnTo>
                      <a:pt x="3602" y="1258"/>
                    </a:lnTo>
                    <a:lnTo>
                      <a:pt x="3608" y="1278"/>
                    </a:lnTo>
                    <a:lnTo>
                      <a:pt x="3614" y="1296"/>
                    </a:lnTo>
                    <a:lnTo>
                      <a:pt x="3620" y="1314"/>
                    </a:lnTo>
                    <a:lnTo>
                      <a:pt x="3625" y="1332"/>
                    </a:lnTo>
                    <a:lnTo>
                      <a:pt x="3632" y="1351"/>
                    </a:lnTo>
                    <a:lnTo>
                      <a:pt x="3637" y="1369"/>
                    </a:lnTo>
                    <a:lnTo>
                      <a:pt x="3642" y="1389"/>
                    </a:lnTo>
                    <a:lnTo>
                      <a:pt x="3647" y="1407"/>
                    </a:lnTo>
                    <a:lnTo>
                      <a:pt x="3653" y="1426"/>
                    </a:lnTo>
                    <a:lnTo>
                      <a:pt x="3657" y="1444"/>
                    </a:lnTo>
                    <a:lnTo>
                      <a:pt x="3663" y="1464"/>
                    </a:lnTo>
                    <a:lnTo>
                      <a:pt x="3666" y="1483"/>
                    </a:lnTo>
                    <a:lnTo>
                      <a:pt x="3672" y="1502"/>
                    </a:lnTo>
                    <a:lnTo>
                      <a:pt x="3675" y="1520"/>
                    </a:lnTo>
                    <a:lnTo>
                      <a:pt x="3681" y="1540"/>
                    </a:lnTo>
                    <a:lnTo>
                      <a:pt x="3684" y="1559"/>
                    </a:lnTo>
                    <a:lnTo>
                      <a:pt x="3689" y="1578"/>
                    </a:lnTo>
                    <a:lnTo>
                      <a:pt x="3692" y="1597"/>
                    </a:lnTo>
                    <a:lnTo>
                      <a:pt x="3695" y="1617"/>
                    </a:lnTo>
                    <a:lnTo>
                      <a:pt x="3699" y="1636"/>
                    </a:lnTo>
                    <a:lnTo>
                      <a:pt x="3702" y="1656"/>
                    </a:lnTo>
                    <a:lnTo>
                      <a:pt x="3705" y="1676"/>
                    </a:lnTo>
                    <a:lnTo>
                      <a:pt x="3708" y="1695"/>
                    </a:lnTo>
                    <a:lnTo>
                      <a:pt x="3710" y="1714"/>
                    </a:lnTo>
                    <a:lnTo>
                      <a:pt x="3713" y="1735"/>
                    </a:lnTo>
                    <a:lnTo>
                      <a:pt x="3717" y="1754"/>
                    </a:lnTo>
                    <a:lnTo>
                      <a:pt x="3718" y="1775"/>
                    </a:lnTo>
                    <a:lnTo>
                      <a:pt x="3721" y="1795"/>
                    </a:lnTo>
                    <a:lnTo>
                      <a:pt x="3722" y="1814"/>
                    </a:lnTo>
                    <a:lnTo>
                      <a:pt x="3724" y="1834"/>
                    </a:lnTo>
                    <a:lnTo>
                      <a:pt x="3726" y="1854"/>
                    </a:lnTo>
                    <a:lnTo>
                      <a:pt x="3729" y="1874"/>
                    </a:lnTo>
                    <a:lnTo>
                      <a:pt x="3730" y="1895"/>
                    </a:lnTo>
                    <a:lnTo>
                      <a:pt x="3731" y="1914"/>
                    </a:lnTo>
                    <a:lnTo>
                      <a:pt x="3731" y="1934"/>
                    </a:lnTo>
                    <a:lnTo>
                      <a:pt x="3732" y="1955"/>
                    </a:lnTo>
                    <a:lnTo>
                      <a:pt x="3733" y="1974"/>
                    </a:lnTo>
                    <a:lnTo>
                      <a:pt x="3733" y="1994"/>
                    </a:lnTo>
                    <a:lnTo>
                      <a:pt x="3733" y="2015"/>
                    </a:lnTo>
                    <a:lnTo>
                      <a:pt x="3734" y="2035"/>
                    </a:lnTo>
                    <a:lnTo>
                      <a:pt x="3735" y="2056"/>
                    </a:lnTo>
                    <a:lnTo>
                      <a:pt x="3067" y="2056"/>
                    </a:lnTo>
                    <a:lnTo>
                      <a:pt x="3069" y="2040"/>
                    </a:lnTo>
                    <a:lnTo>
                      <a:pt x="3069" y="2025"/>
                    </a:lnTo>
                    <a:lnTo>
                      <a:pt x="3067" y="2010"/>
                    </a:lnTo>
                    <a:lnTo>
                      <a:pt x="3067" y="1995"/>
                    </a:lnTo>
                    <a:lnTo>
                      <a:pt x="3066" y="1981"/>
                    </a:lnTo>
                    <a:lnTo>
                      <a:pt x="3066" y="1966"/>
                    </a:lnTo>
                    <a:lnTo>
                      <a:pt x="3065" y="1951"/>
                    </a:lnTo>
                    <a:lnTo>
                      <a:pt x="3064" y="1935"/>
                    </a:lnTo>
                    <a:lnTo>
                      <a:pt x="3063" y="1921"/>
                    </a:lnTo>
                    <a:lnTo>
                      <a:pt x="3062" y="1907"/>
                    </a:lnTo>
                    <a:lnTo>
                      <a:pt x="3061" y="1892"/>
                    </a:lnTo>
                    <a:lnTo>
                      <a:pt x="3060" y="1877"/>
                    </a:lnTo>
                    <a:lnTo>
                      <a:pt x="3057" y="1863"/>
                    </a:lnTo>
                    <a:lnTo>
                      <a:pt x="3056" y="1848"/>
                    </a:lnTo>
                    <a:lnTo>
                      <a:pt x="3054" y="1834"/>
                    </a:lnTo>
                    <a:lnTo>
                      <a:pt x="3053" y="1821"/>
                    </a:lnTo>
                    <a:lnTo>
                      <a:pt x="3050" y="1806"/>
                    </a:lnTo>
                    <a:lnTo>
                      <a:pt x="3048" y="1791"/>
                    </a:lnTo>
                    <a:lnTo>
                      <a:pt x="3047" y="1778"/>
                    </a:lnTo>
                    <a:lnTo>
                      <a:pt x="3045" y="1763"/>
                    </a:lnTo>
                    <a:lnTo>
                      <a:pt x="3041" y="1748"/>
                    </a:lnTo>
                    <a:lnTo>
                      <a:pt x="3040" y="1735"/>
                    </a:lnTo>
                    <a:lnTo>
                      <a:pt x="3037" y="1720"/>
                    </a:lnTo>
                    <a:lnTo>
                      <a:pt x="3033" y="1706"/>
                    </a:lnTo>
                    <a:lnTo>
                      <a:pt x="3031" y="1693"/>
                    </a:lnTo>
                    <a:lnTo>
                      <a:pt x="3028" y="1678"/>
                    </a:lnTo>
                    <a:lnTo>
                      <a:pt x="3026" y="1664"/>
                    </a:lnTo>
                    <a:lnTo>
                      <a:pt x="3022" y="1651"/>
                    </a:lnTo>
                    <a:lnTo>
                      <a:pt x="3020" y="1637"/>
                    </a:lnTo>
                    <a:lnTo>
                      <a:pt x="3015" y="1622"/>
                    </a:lnTo>
                    <a:lnTo>
                      <a:pt x="3013" y="1609"/>
                    </a:lnTo>
                    <a:lnTo>
                      <a:pt x="3009" y="1595"/>
                    </a:lnTo>
                    <a:lnTo>
                      <a:pt x="3005" y="1582"/>
                    </a:lnTo>
                    <a:lnTo>
                      <a:pt x="3001" y="1568"/>
                    </a:lnTo>
                    <a:lnTo>
                      <a:pt x="2997" y="1555"/>
                    </a:lnTo>
                    <a:lnTo>
                      <a:pt x="2993" y="1542"/>
                    </a:lnTo>
                    <a:lnTo>
                      <a:pt x="2989" y="1528"/>
                    </a:lnTo>
                    <a:lnTo>
                      <a:pt x="2986" y="1515"/>
                    </a:lnTo>
                    <a:lnTo>
                      <a:pt x="2980" y="1502"/>
                    </a:lnTo>
                    <a:lnTo>
                      <a:pt x="2977" y="1489"/>
                    </a:lnTo>
                    <a:lnTo>
                      <a:pt x="2972" y="1475"/>
                    </a:lnTo>
                    <a:lnTo>
                      <a:pt x="2967" y="1462"/>
                    </a:lnTo>
                    <a:lnTo>
                      <a:pt x="2963" y="1449"/>
                    </a:lnTo>
                    <a:lnTo>
                      <a:pt x="2959" y="1436"/>
                    </a:lnTo>
                    <a:lnTo>
                      <a:pt x="2952" y="1424"/>
                    </a:lnTo>
                    <a:lnTo>
                      <a:pt x="2947" y="1411"/>
                    </a:lnTo>
                    <a:lnTo>
                      <a:pt x="2943" y="1398"/>
                    </a:lnTo>
                    <a:lnTo>
                      <a:pt x="2938" y="1385"/>
                    </a:lnTo>
                    <a:lnTo>
                      <a:pt x="2933" y="1373"/>
                    </a:lnTo>
                    <a:lnTo>
                      <a:pt x="2927" y="1360"/>
                    </a:lnTo>
                    <a:lnTo>
                      <a:pt x="2921" y="1348"/>
                    </a:lnTo>
                    <a:lnTo>
                      <a:pt x="2916" y="1335"/>
                    </a:lnTo>
                    <a:lnTo>
                      <a:pt x="2911" y="1324"/>
                    </a:lnTo>
                    <a:lnTo>
                      <a:pt x="2905" y="1312"/>
                    </a:lnTo>
                    <a:lnTo>
                      <a:pt x="2900" y="1299"/>
                    </a:lnTo>
                    <a:lnTo>
                      <a:pt x="2894" y="1288"/>
                    </a:lnTo>
                    <a:lnTo>
                      <a:pt x="2887" y="1275"/>
                    </a:lnTo>
                    <a:lnTo>
                      <a:pt x="2882" y="1264"/>
                    </a:lnTo>
                    <a:lnTo>
                      <a:pt x="2876" y="1250"/>
                    </a:lnTo>
                    <a:lnTo>
                      <a:pt x="2869" y="1239"/>
                    </a:lnTo>
                    <a:lnTo>
                      <a:pt x="2862" y="1228"/>
                    </a:lnTo>
                    <a:lnTo>
                      <a:pt x="2857" y="1216"/>
                    </a:lnTo>
                    <a:lnTo>
                      <a:pt x="2850" y="1205"/>
                    </a:lnTo>
                    <a:lnTo>
                      <a:pt x="2843" y="1194"/>
                    </a:lnTo>
                    <a:lnTo>
                      <a:pt x="2836" y="1182"/>
                    </a:lnTo>
                    <a:lnTo>
                      <a:pt x="2829" y="1171"/>
                    </a:lnTo>
                    <a:lnTo>
                      <a:pt x="2823" y="1160"/>
                    </a:lnTo>
                    <a:lnTo>
                      <a:pt x="2817" y="1148"/>
                    </a:lnTo>
                    <a:lnTo>
                      <a:pt x="2809" y="1137"/>
                    </a:lnTo>
                    <a:lnTo>
                      <a:pt x="2802" y="1126"/>
                    </a:lnTo>
                    <a:lnTo>
                      <a:pt x="2794" y="1115"/>
                    </a:lnTo>
                    <a:lnTo>
                      <a:pt x="2789" y="1104"/>
                    </a:lnTo>
                    <a:lnTo>
                      <a:pt x="2781" y="1094"/>
                    </a:lnTo>
                    <a:lnTo>
                      <a:pt x="2773" y="1084"/>
                    </a:lnTo>
                    <a:lnTo>
                      <a:pt x="2765" y="1073"/>
                    </a:lnTo>
                    <a:lnTo>
                      <a:pt x="2758" y="1062"/>
                    </a:lnTo>
                    <a:lnTo>
                      <a:pt x="2750" y="1052"/>
                    </a:lnTo>
                    <a:lnTo>
                      <a:pt x="2743" y="1042"/>
                    </a:lnTo>
                    <a:lnTo>
                      <a:pt x="2735" y="1032"/>
                    </a:lnTo>
                    <a:lnTo>
                      <a:pt x="2726" y="1022"/>
                    </a:lnTo>
                    <a:lnTo>
                      <a:pt x="2719" y="1012"/>
                    </a:lnTo>
                    <a:lnTo>
                      <a:pt x="2710" y="1003"/>
                    </a:lnTo>
                    <a:lnTo>
                      <a:pt x="2704" y="992"/>
                    </a:lnTo>
                    <a:lnTo>
                      <a:pt x="2694" y="983"/>
                    </a:lnTo>
                    <a:lnTo>
                      <a:pt x="2688" y="974"/>
                    </a:lnTo>
                    <a:lnTo>
                      <a:pt x="2679" y="965"/>
                    </a:lnTo>
                    <a:lnTo>
                      <a:pt x="2671" y="954"/>
                    </a:lnTo>
                    <a:lnTo>
                      <a:pt x="2662" y="945"/>
                    </a:lnTo>
                    <a:lnTo>
                      <a:pt x="2654" y="936"/>
                    </a:lnTo>
                    <a:lnTo>
                      <a:pt x="2646" y="927"/>
                    </a:lnTo>
                    <a:lnTo>
                      <a:pt x="2635" y="917"/>
                    </a:lnTo>
                    <a:lnTo>
                      <a:pt x="2628" y="909"/>
                    </a:lnTo>
                    <a:lnTo>
                      <a:pt x="2620" y="901"/>
                    </a:lnTo>
                    <a:lnTo>
                      <a:pt x="2611" y="892"/>
                    </a:lnTo>
                    <a:lnTo>
                      <a:pt x="2601" y="883"/>
                    </a:lnTo>
                    <a:lnTo>
                      <a:pt x="2592" y="875"/>
                    </a:lnTo>
                    <a:lnTo>
                      <a:pt x="2583" y="867"/>
                    </a:lnTo>
                    <a:lnTo>
                      <a:pt x="2575" y="858"/>
                    </a:lnTo>
                    <a:lnTo>
                      <a:pt x="2566" y="850"/>
                    </a:lnTo>
                    <a:lnTo>
                      <a:pt x="2557" y="842"/>
                    </a:lnTo>
                    <a:lnTo>
                      <a:pt x="2547" y="834"/>
                    </a:lnTo>
                    <a:lnTo>
                      <a:pt x="2538" y="826"/>
                    </a:lnTo>
                    <a:lnTo>
                      <a:pt x="2529" y="818"/>
                    </a:lnTo>
                    <a:lnTo>
                      <a:pt x="2519" y="812"/>
                    </a:lnTo>
                    <a:lnTo>
                      <a:pt x="2510" y="804"/>
                    </a:lnTo>
                    <a:lnTo>
                      <a:pt x="2501" y="796"/>
                    </a:lnTo>
                    <a:lnTo>
                      <a:pt x="2490" y="789"/>
                    </a:lnTo>
                    <a:lnTo>
                      <a:pt x="2481" y="781"/>
                    </a:lnTo>
                    <a:lnTo>
                      <a:pt x="2472" y="775"/>
                    </a:lnTo>
                    <a:lnTo>
                      <a:pt x="2462" y="767"/>
                    </a:lnTo>
                    <a:lnTo>
                      <a:pt x="2453" y="762"/>
                    </a:lnTo>
                    <a:lnTo>
                      <a:pt x="2443" y="754"/>
                    </a:lnTo>
                    <a:lnTo>
                      <a:pt x="2433" y="748"/>
                    </a:lnTo>
                    <a:lnTo>
                      <a:pt x="2422" y="741"/>
                    </a:lnTo>
                    <a:lnTo>
                      <a:pt x="2413" y="736"/>
                    </a:lnTo>
                    <a:lnTo>
                      <a:pt x="2403" y="729"/>
                    </a:lnTo>
                    <a:lnTo>
                      <a:pt x="2393" y="723"/>
                    </a:lnTo>
                    <a:lnTo>
                      <a:pt x="2383" y="716"/>
                    </a:lnTo>
                    <a:lnTo>
                      <a:pt x="2374" y="711"/>
                    </a:lnTo>
                    <a:lnTo>
                      <a:pt x="2362" y="705"/>
                    </a:lnTo>
                    <a:lnTo>
                      <a:pt x="2352" y="699"/>
                    </a:lnTo>
                    <a:lnTo>
                      <a:pt x="2343" y="694"/>
                    </a:lnTo>
                    <a:lnTo>
                      <a:pt x="2332" y="688"/>
                    </a:lnTo>
                    <a:lnTo>
                      <a:pt x="2323" y="683"/>
                    </a:lnTo>
                    <a:lnTo>
                      <a:pt x="2311" y="678"/>
                    </a:lnTo>
                    <a:lnTo>
                      <a:pt x="2300" y="672"/>
                    </a:lnTo>
                    <a:lnTo>
                      <a:pt x="2290" y="668"/>
                    </a:lnTo>
                    <a:lnTo>
                      <a:pt x="2281" y="663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2" name="Freeform 23"/>
              <p:cNvSpPr>
                <a:spLocks/>
              </p:cNvSpPr>
              <p:nvPr/>
            </p:nvSpPr>
            <p:spPr bwMode="auto">
              <a:xfrm>
                <a:off x="1614" y="2046"/>
                <a:ext cx="118" cy="124"/>
              </a:xfrm>
              <a:custGeom>
                <a:avLst/>
                <a:gdLst>
                  <a:gd name="T0" fmla="*/ 8 w 943"/>
                  <a:gd name="T1" fmla="*/ 0 h 993"/>
                  <a:gd name="T2" fmla="*/ 9 w 943"/>
                  <a:gd name="T3" fmla="*/ 0 h 993"/>
                  <a:gd name="T4" fmla="*/ 10 w 943"/>
                  <a:gd name="T5" fmla="*/ 1 h 993"/>
                  <a:gd name="T6" fmla="*/ 11 w 943"/>
                  <a:gd name="T7" fmla="*/ 1 h 993"/>
                  <a:gd name="T8" fmla="*/ 12 w 943"/>
                  <a:gd name="T9" fmla="*/ 2 h 993"/>
                  <a:gd name="T10" fmla="*/ 13 w 943"/>
                  <a:gd name="T11" fmla="*/ 2 h 993"/>
                  <a:gd name="T12" fmla="*/ 14 w 943"/>
                  <a:gd name="T13" fmla="*/ 3 h 993"/>
                  <a:gd name="T14" fmla="*/ 14 w 943"/>
                  <a:gd name="T15" fmla="*/ 4 h 993"/>
                  <a:gd name="T16" fmla="*/ 14 w 943"/>
                  <a:gd name="T17" fmla="*/ 5 h 993"/>
                  <a:gd name="T18" fmla="*/ 15 w 943"/>
                  <a:gd name="T19" fmla="*/ 7 h 993"/>
                  <a:gd name="T20" fmla="*/ 15 w 943"/>
                  <a:gd name="T21" fmla="*/ 8 h 993"/>
                  <a:gd name="T22" fmla="*/ 15 w 943"/>
                  <a:gd name="T23" fmla="*/ 9 h 993"/>
                  <a:gd name="T24" fmla="*/ 14 w 943"/>
                  <a:gd name="T25" fmla="*/ 10 h 993"/>
                  <a:gd name="T26" fmla="*/ 14 w 943"/>
                  <a:gd name="T27" fmla="*/ 11 h 993"/>
                  <a:gd name="T28" fmla="*/ 14 w 943"/>
                  <a:gd name="T29" fmla="*/ 12 h 993"/>
                  <a:gd name="T30" fmla="*/ 13 w 943"/>
                  <a:gd name="T31" fmla="*/ 13 h 993"/>
                  <a:gd name="T32" fmla="*/ 12 w 943"/>
                  <a:gd name="T33" fmla="*/ 14 h 993"/>
                  <a:gd name="T34" fmla="*/ 11 w 943"/>
                  <a:gd name="T35" fmla="*/ 14 h 993"/>
                  <a:gd name="T36" fmla="*/ 10 w 943"/>
                  <a:gd name="T37" fmla="*/ 15 h 993"/>
                  <a:gd name="T38" fmla="*/ 9 w 943"/>
                  <a:gd name="T39" fmla="*/ 15 h 993"/>
                  <a:gd name="T40" fmla="*/ 8 w 943"/>
                  <a:gd name="T41" fmla="*/ 15 h 993"/>
                  <a:gd name="T42" fmla="*/ 7 w 943"/>
                  <a:gd name="T43" fmla="*/ 15 h 993"/>
                  <a:gd name="T44" fmla="*/ 6 w 943"/>
                  <a:gd name="T45" fmla="*/ 15 h 993"/>
                  <a:gd name="T46" fmla="*/ 5 w 943"/>
                  <a:gd name="T47" fmla="*/ 15 h 993"/>
                  <a:gd name="T48" fmla="*/ 4 w 943"/>
                  <a:gd name="T49" fmla="*/ 15 h 993"/>
                  <a:gd name="T50" fmla="*/ 3 w 943"/>
                  <a:gd name="T51" fmla="*/ 14 h 993"/>
                  <a:gd name="T52" fmla="*/ 2 w 943"/>
                  <a:gd name="T53" fmla="*/ 13 h 993"/>
                  <a:gd name="T54" fmla="*/ 2 w 943"/>
                  <a:gd name="T55" fmla="*/ 12 h 993"/>
                  <a:gd name="T56" fmla="*/ 1 w 943"/>
                  <a:gd name="T57" fmla="*/ 11 h 993"/>
                  <a:gd name="T58" fmla="*/ 1 w 943"/>
                  <a:gd name="T59" fmla="*/ 10 h 993"/>
                  <a:gd name="T60" fmla="*/ 0 w 943"/>
                  <a:gd name="T61" fmla="*/ 9 h 993"/>
                  <a:gd name="T62" fmla="*/ 0 w 943"/>
                  <a:gd name="T63" fmla="*/ 8 h 993"/>
                  <a:gd name="T64" fmla="*/ 0 w 943"/>
                  <a:gd name="T65" fmla="*/ 7 h 993"/>
                  <a:gd name="T66" fmla="*/ 0 w 943"/>
                  <a:gd name="T67" fmla="*/ 6 h 993"/>
                  <a:gd name="T68" fmla="*/ 1 w 943"/>
                  <a:gd name="T69" fmla="*/ 5 h 993"/>
                  <a:gd name="T70" fmla="*/ 1 w 943"/>
                  <a:gd name="T71" fmla="*/ 4 h 993"/>
                  <a:gd name="T72" fmla="*/ 2 w 943"/>
                  <a:gd name="T73" fmla="*/ 3 h 993"/>
                  <a:gd name="T74" fmla="*/ 2 w 943"/>
                  <a:gd name="T75" fmla="*/ 2 h 993"/>
                  <a:gd name="T76" fmla="*/ 3 w 943"/>
                  <a:gd name="T77" fmla="*/ 1 h 993"/>
                  <a:gd name="T78" fmla="*/ 4 w 943"/>
                  <a:gd name="T79" fmla="*/ 1 h 993"/>
                  <a:gd name="T80" fmla="*/ 5 w 943"/>
                  <a:gd name="T81" fmla="*/ 0 h 993"/>
                  <a:gd name="T82" fmla="*/ 6 w 943"/>
                  <a:gd name="T83" fmla="*/ 0 h 993"/>
                  <a:gd name="T84" fmla="*/ 7 w 943"/>
                  <a:gd name="T85" fmla="*/ 0 h 99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43"/>
                  <a:gd name="T130" fmla="*/ 0 h 993"/>
                  <a:gd name="T131" fmla="*/ 943 w 943"/>
                  <a:gd name="T132" fmla="*/ 993 h 99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43" h="993">
                    <a:moveTo>
                      <a:pt x="472" y="0"/>
                    </a:moveTo>
                    <a:lnTo>
                      <a:pt x="496" y="0"/>
                    </a:lnTo>
                    <a:lnTo>
                      <a:pt x="520" y="2"/>
                    </a:lnTo>
                    <a:lnTo>
                      <a:pt x="543" y="6"/>
                    </a:lnTo>
                    <a:lnTo>
                      <a:pt x="567" y="9"/>
                    </a:lnTo>
                    <a:lnTo>
                      <a:pt x="590" y="15"/>
                    </a:lnTo>
                    <a:lnTo>
                      <a:pt x="612" y="22"/>
                    </a:lnTo>
                    <a:lnTo>
                      <a:pt x="634" y="29"/>
                    </a:lnTo>
                    <a:lnTo>
                      <a:pt x="655" y="39"/>
                    </a:lnTo>
                    <a:lnTo>
                      <a:pt x="676" y="49"/>
                    </a:lnTo>
                    <a:lnTo>
                      <a:pt x="696" y="59"/>
                    </a:lnTo>
                    <a:lnTo>
                      <a:pt x="717" y="71"/>
                    </a:lnTo>
                    <a:lnTo>
                      <a:pt x="735" y="84"/>
                    </a:lnTo>
                    <a:lnTo>
                      <a:pt x="754" y="99"/>
                    </a:lnTo>
                    <a:lnTo>
                      <a:pt x="771" y="113"/>
                    </a:lnTo>
                    <a:lnTo>
                      <a:pt x="789" y="128"/>
                    </a:lnTo>
                    <a:lnTo>
                      <a:pt x="805" y="145"/>
                    </a:lnTo>
                    <a:lnTo>
                      <a:pt x="821" y="162"/>
                    </a:lnTo>
                    <a:lnTo>
                      <a:pt x="836" y="180"/>
                    </a:lnTo>
                    <a:lnTo>
                      <a:pt x="849" y="200"/>
                    </a:lnTo>
                    <a:lnTo>
                      <a:pt x="863" y="219"/>
                    </a:lnTo>
                    <a:lnTo>
                      <a:pt x="875" y="238"/>
                    </a:lnTo>
                    <a:lnTo>
                      <a:pt x="887" y="260"/>
                    </a:lnTo>
                    <a:lnTo>
                      <a:pt x="897" y="281"/>
                    </a:lnTo>
                    <a:lnTo>
                      <a:pt x="906" y="303"/>
                    </a:lnTo>
                    <a:lnTo>
                      <a:pt x="915" y="325"/>
                    </a:lnTo>
                    <a:lnTo>
                      <a:pt x="922" y="348"/>
                    </a:lnTo>
                    <a:lnTo>
                      <a:pt x="929" y="372"/>
                    </a:lnTo>
                    <a:lnTo>
                      <a:pt x="933" y="396"/>
                    </a:lnTo>
                    <a:lnTo>
                      <a:pt x="938" y="421"/>
                    </a:lnTo>
                    <a:lnTo>
                      <a:pt x="941" y="446"/>
                    </a:lnTo>
                    <a:lnTo>
                      <a:pt x="942" y="471"/>
                    </a:lnTo>
                    <a:lnTo>
                      <a:pt x="943" y="497"/>
                    </a:lnTo>
                    <a:lnTo>
                      <a:pt x="942" y="522"/>
                    </a:lnTo>
                    <a:lnTo>
                      <a:pt x="941" y="547"/>
                    </a:lnTo>
                    <a:lnTo>
                      <a:pt x="938" y="572"/>
                    </a:lnTo>
                    <a:lnTo>
                      <a:pt x="933" y="596"/>
                    </a:lnTo>
                    <a:lnTo>
                      <a:pt x="929" y="620"/>
                    </a:lnTo>
                    <a:lnTo>
                      <a:pt x="922" y="644"/>
                    </a:lnTo>
                    <a:lnTo>
                      <a:pt x="915" y="667"/>
                    </a:lnTo>
                    <a:lnTo>
                      <a:pt x="906" y="689"/>
                    </a:lnTo>
                    <a:lnTo>
                      <a:pt x="897" y="712"/>
                    </a:lnTo>
                    <a:lnTo>
                      <a:pt x="887" y="733"/>
                    </a:lnTo>
                    <a:lnTo>
                      <a:pt x="875" y="754"/>
                    </a:lnTo>
                    <a:lnTo>
                      <a:pt x="863" y="775"/>
                    </a:lnTo>
                    <a:lnTo>
                      <a:pt x="849" y="794"/>
                    </a:lnTo>
                    <a:lnTo>
                      <a:pt x="836" y="812"/>
                    </a:lnTo>
                    <a:lnTo>
                      <a:pt x="821" y="830"/>
                    </a:lnTo>
                    <a:lnTo>
                      <a:pt x="805" y="847"/>
                    </a:lnTo>
                    <a:lnTo>
                      <a:pt x="789" y="864"/>
                    </a:lnTo>
                    <a:lnTo>
                      <a:pt x="771" y="880"/>
                    </a:lnTo>
                    <a:lnTo>
                      <a:pt x="754" y="895"/>
                    </a:lnTo>
                    <a:lnTo>
                      <a:pt x="735" y="908"/>
                    </a:lnTo>
                    <a:lnTo>
                      <a:pt x="717" y="921"/>
                    </a:lnTo>
                    <a:lnTo>
                      <a:pt x="696" y="933"/>
                    </a:lnTo>
                    <a:lnTo>
                      <a:pt x="676" y="945"/>
                    </a:lnTo>
                    <a:lnTo>
                      <a:pt x="655" y="954"/>
                    </a:lnTo>
                    <a:lnTo>
                      <a:pt x="634" y="963"/>
                    </a:lnTo>
                    <a:lnTo>
                      <a:pt x="612" y="971"/>
                    </a:lnTo>
                    <a:lnTo>
                      <a:pt x="590" y="978"/>
                    </a:lnTo>
                    <a:lnTo>
                      <a:pt x="567" y="983"/>
                    </a:lnTo>
                    <a:lnTo>
                      <a:pt x="543" y="988"/>
                    </a:lnTo>
                    <a:lnTo>
                      <a:pt x="520" y="990"/>
                    </a:lnTo>
                    <a:lnTo>
                      <a:pt x="496" y="992"/>
                    </a:lnTo>
                    <a:lnTo>
                      <a:pt x="472" y="993"/>
                    </a:lnTo>
                    <a:lnTo>
                      <a:pt x="448" y="992"/>
                    </a:lnTo>
                    <a:lnTo>
                      <a:pt x="424" y="990"/>
                    </a:lnTo>
                    <a:lnTo>
                      <a:pt x="400" y="988"/>
                    </a:lnTo>
                    <a:lnTo>
                      <a:pt x="376" y="983"/>
                    </a:lnTo>
                    <a:lnTo>
                      <a:pt x="354" y="978"/>
                    </a:lnTo>
                    <a:lnTo>
                      <a:pt x="332" y="971"/>
                    </a:lnTo>
                    <a:lnTo>
                      <a:pt x="310" y="963"/>
                    </a:lnTo>
                    <a:lnTo>
                      <a:pt x="288" y="954"/>
                    </a:lnTo>
                    <a:lnTo>
                      <a:pt x="268" y="945"/>
                    </a:lnTo>
                    <a:lnTo>
                      <a:pt x="247" y="933"/>
                    </a:lnTo>
                    <a:lnTo>
                      <a:pt x="228" y="921"/>
                    </a:lnTo>
                    <a:lnTo>
                      <a:pt x="209" y="908"/>
                    </a:lnTo>
                    <a:lnTo>
                      <a:pt x="189" y="895"/>
                    </a:lnTo>
                    <a:lnTo>
                      <a:pt x="172" y="880"/>
                    </a:lnTo>
                    <a:lnTo>
                      <a:pt x="155" y="864"/>
                    </a:lnTo>
                    <a:lnTo>
                      <a:pt x="138" y="847"/>
                    </a:lnTo>
                    <a:lnTo>
                      <a:pt x="122" y="830"/>
                    </a:lnTo>
                    <a:lnTo>
                      <a:pt x="108" y="812"/>
                    </a:lnTo>
                    <a:lnTo>
                      <a:pt x="94" y="794"/>
                    </a:lnTo>
                    <a:lnTo>
                      <a:pt x="81" y="775"/>
                    </a:lnTo>
                    <a:lnTo>
                      <a:pt x="69" y="754"/>
                    </a:lnTo>
                    <a:lnTo>
                      <a:pt x="58" y="733"/>
                    </a:lnTo>
                    <a:lnTo>
                      <a:pt x="47" y="712"/>
                    </a:lnTo>
                    <a:lnTo>
                      <a:pt x="37" y="689"/>
                    </a:lnTo>
                    <a:lnTo>
                      <a:pt x="30" y="667"/>
                    </a:lnTo>
                    <a:lnTo>
                      <a:pt x="22" y="644"/>
                    </a:lnTo>
                    <a:lnTo>
                      <a:pt x="16" y="620"/>
                    </a:lnTo>
                    <a:lnTo>
                      <a:pt x="10" y="596"/>
                    </a:lnTo>
                    <a:lnTo>
                      <a:pt x="6" y="572"/>
                    </a:lnTo>
                    <a:lnTo>
                      <a:pt x="3" y="547"/>
                    </a:lnTo>
                    <a:lnTo>
                      <a:pt x="1" y="522"/>
                    </a:lnTo>
                    <a:lnTo>
                      <a:pt x="0" y="497"/>
                    </a:lnTo>
                    <a:lnTo>
                      <a:pt x="1" y="471"/>
                    </a:lnTo>
                    <a:lnTo>
                      <a:pt x="3" y="446"/>
                    </a:lnTo>
                    <a:lnTo>
                      <a:pt x="6" y="421"/>
                    </a:lnTo>
                    <a:lnTo>
                      <a:pt x="10" y="396"/>
                    </a:lnTo>
                    <a:lnTo>
                      <a:pt x="16" y="372"/>
                    </a:lnTo>
                    <a:lnTo>
                      <a:pt x="22" y="348"/>
                    </a:lnTo>
                    <a:lnTo>
                      <a:pt x="30" y="325"/>
                    </a:lnTo>
                    <a:lnTo>
                      <a:pt x="37" y="303"/>
                    </a:lnTo>
                    <a:lnTo>
                      <a:pt x="47" y="281"/>
                    </a:lnTo>
                    <a:lnTo>
                      <a:pt x="58" y="260"/>
                    </a:lnTo>
                    <a:lnTo>
                      <a:pt x="69" y="238"/>
                    </a:lnTo>
                    <a:lnTo>
                      <a:pt x="81" y="219"/>
                    </a:lnTo>
                    <a:lnTo>
                      <a:pt x="94" y="200"/>
                    </a:lnTo>
                    <a:lnTo>
                      <a:pt x="108" y="180"/>
                    </a:lnTo>
                    <a:lnTo>
                      <a:pt x="122" y="162"/>
                    </a:lnTo>
                    <a:lnTo>
                      <a:pt x="138" y="145"/>
                    </a:lnTo>
                    <a:lnTo>
                      <a:pt x="155" y="128"/>
                    </a:lnTo>
                    <a:lnTo>
                      <a:pt x="172" y="113"/>
                    </a:lnTo>
                    <a:lnTo>
                      <a:pt x="189" y="99"/>
                    </a:lnTo>
                    <a:lnTo>
                      <a:pt x="209" y="84"/>
                    </a:lnTo>
                    <a:lnTo>
                      <a:pt x="228" y="71"/>
                    </a:lnTo>
                    <a:lnTo>
                      <a:pt x="247" y="59"/>
                    </a:lnTo>
                    <a:lnTo>
                      <a:pt x="268" y="49"/>
                    </a:lnTo>
                    <a:lnTo>
                      <a:pt x="288" y="39"/>
                    </a:lnTo>
                    <a:lnTo>
                      <a:pt x="310" y="29"/>
                    </a:lnTo>
                    <a:lnTo>
                      <a:pt x="332" y="22"/>
                    </a:lnTo>
                    <a:lnTo>
                      <a:pt x="354" y="15"/>
                    </a:lnTo>
                    <a:lnTo>
                      <a:pt x="376" y="9"/>
                    </a:lnTo>
                    <a:lnTo>
                      <a:pt x="400" y="6"/>
                    </a:lnTo>
                    <a:lnTo>
                      <a:pt x="424" y="2"/>
                    </a:lnTo>
                    <a:lnTo>
                      <a:pt x="448" y="0"/>
                    </a:lnTo>
                    <a:lnTo>
                      <a:pt x="472" y="0"/>
                    </a:lnTo>
                    <a:close/>
                  </a:path>
                </a:pathLst>
              </a:custGeom>
              <a:noFill/>
              <a:ln w="1588">
                <a:solidFill>
                  <a:srgbClr val="00923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3" name="Freeform 24"/>
              <p:cNvSpPr>
                <a:spLocks/>
              </p:cNvSpPr>
              <p:nvPr/>
            </p:nvSpPr>
            <p:spPr bwMode="auto">
              <a:xfrm>
                <a:off x="1496" y="2046"/>
                <a:ext cx="118" cy="124"/>
              </a:xfrm>
              <a:custGeom>
                <a:avLst/>
                <a:gdLst>
                  <a:gd name="T0" fmla="*/ 8 w 942"/>
                  <a:gd name="T1" fmla="*/ 0 h 993"/>
                  <a:gd name="T2" fmla="*/ 9 w 942"/>
                  <a:gd name="T3" fmla="*/ 0 h 993"/>
                  <a:gd name="T4" fmla="*/ 10 w 942"/>
                  <a:gd name="T5" fmla="*/ 1 h 993"/>
                  <a:gd name="T6" fmla="*/ 11 w 942"/>
                  <a:gd name="T7" fmla="*/ 1 h 993"/>
                  <a:gd name="T8" fmla="*/ 12 w 942"/>
                  <a:gd name="T9" fmla="*/ 2 h 993"/>
                  <a:gd name="T10" fmla="*/ 13 w 942"/>
                  <a:gd name="T11" fmla="*/ 2 h 993"/>
                  <a:gd name="T12" fmla="*/ 14 w 942"/>
                  <a:gd name="T13" fmla="*/ 3 h 993"/>
                  <a:gd name="T14" fmla="*/ 14 w 942"/>
                  <a:gd name="T15" fmla="*/ 4 h 993"/>
                  <a:gd name="T16" fmla="*/ 14 w 942"/>
                  <a:gd name="T17" fmla="*/ 5 h 993"/>
                  <a:gd name="T18" fmla="*/ 15 w 942"/>
                  <a:gd name="T19" fmla="*/ 7 h 993"/>
                  <a:gd name="T20" fmla="*/ 15 w 942"/>
                  <a:gd name="T21" fmla="*/ 8 h 993"/>
                  <a:gd name="T22" fmla="*/ 15 w 942"/>
                  <a:gd name="T23" fmla="*/ 9 h 993"/>
                  <a:gd name="T24" fmla="*/ 14 w 942"/>
                  <a:gd name="T25" fmla="*/ 10 h 993"/>
                  <a:gd name="T26" fmla="*/ 14 w 942"/>
                  <a:gd name="T27" fmla="*/ 11 h 993"/>
                  <a:gd name="T28" fmla="*/ 14 w 942"/>
                  <a:gd name="T29" fmla="*/ 12 h 993"/>
                  <a:gd name="T30" fmla="*/ 13 w 942"/>
                  <a:gd name="T31" fmla="*/ 13 h 993"/>
                  <a:gd name="T32" fmla="*/ 12 w 942"/>
                  <a:gd name="T33" fmla="*/ 14 h 993"/>
                  <a:gd name="T34" fmla="*/ 11 w 942"/>
                  <a:gd name="T35" fmla="*/ 14 h 993"/>
                  <a:gd name="T36" fmla="*/ 10 w 942"/>
                  <a:gd name="T37" fmla="*/ 15 h 993"/>
                  <a:gd name="T38" fmla="*/ 9 w 942"/>
                  <a:gd name="T39" fmla="*/ 15 h 993"/>
                  <a:gd name="T40" fmla="*/ 8 w 942"/>
                  <a:gd name="T41" fmla="*/ 15 h 993"/>
                  <a:gd name="T42" fmla="*/ 7 w 942"/>
                  <a:gd name="T43" fmla="*/ 15 h 993"/>
                  <a:gd name="T44" fmla="*/ 6 w 942"/>
                  <a:gd name="T45" fmla="*/ 15 h 993"/>
                  <a:gd name="T46" fmla="*/ 5 w 942"/>
                  <a:gd name="T47" fmla="*/ 15 h 993"/>
                  <a:gd name="T48" fmla="*/ 4 w 942"/>
                  <a:gd name="T49" fmla="*/ 15 h 993"/>
                  <a:gd name="T50" fmla="*/ 3 w 942"/>
                  <a:gd name="T51" fmla="*/ 14 h 993"/>
                  <a:gd name="T52" fmla="*/ 2 w 942"/>
                  <a:gd name="T53" fmla="*/ 13 h 993"/>
                  <a:gd name="T54" fmla="*/ 2 w 942"/>
                  <a:gd name="T55" fmla="*/ 12 h 993"/>
                  <a:gd name="T56" fmla="*/ 1 w 942"/>
                  <a:gd name="T57" fmla="*/ 11 h 993"/>
                  <a:gd name="T58" fmla="*/ 1 w 942"/>
                  <a:gd name="T59" fmla="*/ 10 h 993"/>
                  <a:gd name="T60" fmla="*/ 0 w 942"/>
                  <a:gd name="T61" fmla="*/ 9 h 993"/>
                  <a:gd name="T62" fmla="*/ 0 w 942"/>
                  <a:gd name="T63" fmla="*/ 8 h 993"/>
                  <a:gd name="T64" fmla="*/ 0 w 942"/>
                  <a:gd name="T65" fmla="*/ 7 h 993"/>
                  <a:gd name="T66" fmla="*/ 0 w 942"/>
                  <a:gd name="T67" fmla="*/ 6 h 993"/>
                  <a:gd name="T68" fmla="*/ 1 w 942"/>
                  <a:gd name="T69" fmla="*/ 5 h 993"/>
                  <a:gd name="T70" fmla="*/ 1 w 942"/>
                  <a:gd name="T71" fmla="*/ 4 h 993"/>
                  <a:gd name="T72" fmla="*/ 2 w 942"/>
                  <a:gd name="T73" fmla="*/ 3 h 993"/>
                  <a:gd name="T74" fmla="*/ 2 w 942"/>
                  <a:gd name="T75" fmla="*/ 2 h 993"/>
                  <a:gd name="T76" fmla="*/ 3 w 942"/>
                  <a:gd name="T77" fmla="*/ 1 h 993"/>
                  <a:gd name="T78" fmla="*/ 4 w 942"/>
                  <a:gd name="T79" fmla="*/ 1 h 993"/>
                  <a:gd name="T80" fmla="*/ 5 w 942"/>
                  <a:gd name="T81" fmla="*/ 0 h 993"/>
                  <a:gd name="T82" fmla="*/ 6 w 942"/>
                  <a:gd name="T83" fmla="*/ 0 h 993"/>
                  <a:gd name="T84" fmla="*/ 7 w 942"/>
                  <a:gd name="T85" fmla="*/ 0 h 99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42"/>
                  <a:gd name="T130" fmla="*/ 0 h 993"/>
                  <a:gd name="T131" fmla="*/ 942 w 942"/>
                  <a:gd name="T132" fmla="*/ 993 h 99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42" h="993">
                    <a:moveTo>
                      <a:pt x="471" y="0"/>
                    </a:moveTo>
                    <a:lnTo>
                      <a:pt x="495" y="0"/>
                    </a:lnTo>
                    <a:lnTo>
                      <a:pt x="519" y="2"/>
                    </a:lnTo>
                    <a:lnTo>
                      <a:pt x="543" y="6"/>
                    </a:lnTo>
                    <a:lnTo>
                      <a:pt x="567" y="9"/>
                    </a:lnTo>
                    <a:lnTo>
                      <a:pt x="589" y="15"/>
                    </a:lnTo>
                    <a:lnTo>
                      <a:pt x="611" y="22"/>
                    </a:lnTo>
                    <a:lnTo>
                      <a:pt x="634" y="29"/>
                    </a:lnTo>
                    <a:lnTo>
                      <a:pt x="655" y="39"/>
                    </a:lnTo>
                    <a:lnTo>
                      <a:pt x="676" y="49"/>
                    </a:lnTo>
                    <a:lnTo>
                      <a:pt x="696" y="59"/>
                    </a:lnTo>
                    <a:lnTo>
                      <a:pt x="715" y="71"/>
                    </a:lnTo>
                    <a:lnTo>
                      <a:pt x="735" y="84"/>
                    </a:lnTo>
                    <a:lnTo>
                      <a:pt x="754" y="99"/>
                    </a:lnTo>
                    <a:lnTo>
                      <a:pt x="771" y="113"/>
                    </a:lnTo>
                    <a:lnTo>
                      <a:pt x="788" y="128"/>
                    </a:lnTo>
                    <a:lnTo>
                      <a:pt x="805" y="145"/>
                    </a:lnTo>
                    <a:lnTo>
                      <a:pt x="820" y="162"/>
                    </a:lnTo>
                    <a:lnTo>
                      <a:pt x="835" y="180"/>
                    </a:lnTo>
                    <a:lnTo>
                      <a:pt x="849" y="200"/>
                    </a:lnTo>
                    <a:lnTo>
                      <a:pt x="862" y="219"/>
                    </a:lnTo>
                    <a:lnTo>
                      <a:pt x="874" y="238"/>
                    </a:lnTo>
                    <a:lnTo>
                      <a:pt x="885" y="260"/>
                    </a:lnTo>
                    <a:lnTo>
                      <a:pt x="896" y="281"/>
                    </a:lnTo>
                    <a:lnTo>
                      <a:pt x="906" y="303"/>
                    </a:lnTo>
                    <a:lnTo>
                      <a:pt x="914" y="325"/>
                    </a:lnTo>
                    <a:lnTo>
                      <a:pt x="922" y="348"/>
                    </a:lnTo>
                    <a:lnTo>
                      <a:pt x="927" y="372"/>
                    </a:lnTo>
                    <a:lnTo>
                      <a:pt x="933" y="396"/>
                    </a:lnTo>
                    <a:lnTo>
                      <a:pt x="938" y="421"/>
                    </a:lnTo>
                    <a:lnTo>
                      <a:pt x="940" y="446"/>
                    </a:lnTo>
                    <a:lnTo>
                      <a:pt x="942" y="471"/>
                    </a:lnTo>
                    <a:lnTo>
                      <a:pt x="942" y="497"/>
                    </a:lnTo>
                    <a:lnTo>
                      <a:pt x="942" y="522"/>
                    </a:lnTo>
                    <a:lnTo>
                      <a:pt x="940" y="547"/>
                    </a:lnTo>
                    <a:lnTo>
                      <a:pt x="938" y="572"/>
                    </a:lnTo>
                    <a:lnTo>
                      <a:pt x="933" y="596"/>
                    </a:lnTo>
                    <a:lnTo>
                      <a:pt x="927" y="620"/>
                    </a:lnTo>
                    <a:lnTo>
                      <a:pt x="922" y="644"/>
                    </a:lnTo>
                    <a:lnTo>
                      <a:pt x="914" y="667"/>
                    </a:lnTo>
                    <a:lnTo>
                      <a:pt x="906" y="689"/>
                    </a:lnTo>
                    <a:lnTo>
                      <a:pt x="896" y="712"/>
                    </a:lnTo>
                    <a:lnTo>
                      <a:pt x="885" y="733"/>
                    </a:lnTo>
                    <a:lnTo>
                      <a:pt x="874" y="754"/>
                    </a:lnTo>
                    <a:lnTo>
                      <a:pt x="862" y="775"/>
                    </a:lnTo>
                    <a:lnTo>
                      <a:pt x="849" y="794"/>
                    </a:lnTo>
                    <a:lnTo>
                      <a:pt x="835" y="812"/>
                    </a:lnTo>
                    <a:lnTo>
                      <a:pt x="820" y="830"/>
                    </a:lnTo>
                    <a:lnTo>
                      <a:pt x="805" y="847"/>
                    </a:lnTo>
                    <a:lnTo>
                      <a:pt x="788" y="864"/>
                    </a:lnTo>
                    <a:lnTo>
                      <a:pt x="771" y="880"/>
                    </a:lnTo>
                    <a:lnTo>
                      <a:pt x="754" y="895"/>
                    </a:lnTo>
                    <a:lnTo>
                      <a:pt x="735" y="908"/>
                    </a:lnTo>
                    <a:lnTo>
                      <a:pt x="715" y="921"/>
                    </a:lnTo>
                    <a:lnTo>
                      <a:pt x="696" y="933"/>
                    </a:lnTo>
                    <a:lnTo>
                      <a:pt x="676" y="945"/>
                    </a:lnTo>
                    <a:lnTo>
                      <a:pt x="655" y="954"/>
                    </a:lnTo>
                    <a:lnTo>
                      <a:pt x="634" y="963"/>
                    </a:lnTo>
                    <a:lnTo>
                      <a:pt x="611" y="971"/>
                    </a:lnTo>
                    <a:lnTo>
                      <a:pt x="589" y="978"/>
                    </a:lnTo>
                    <a:lnTo>
                      <a:pt x="567" y="983"/>
                    </a:lnTo>
                    <a:lnTo>
                      <a:pt x="543" y="988"/>
                    </a:lnTo>
                    <a:lnTo>
                      <a:pt x="519" y="990"/>
                    </a:lnTo>
                    <a:lnTo>
                      <a:pt x="495" y="992"/>
                    </a:lnTo>
                    <a:lnTo>
                      <a:pt x="471" y="993"/>
                    </a:lnTo>
                    <a:lnTo>
                      <a:pt x="447" y="992"/>
                    </a:lnTo>
                    <a:lnTo>
                      <a:pt x="423" y="990"/>
                    </a:lnTo>
                    <a:lnTo>
                      <a:pt x="400" y="988"/>
                    </a:lnTo>
                    <a:lnTo>
                      <a:pt x="376" y="983"/>
                    </a:lnTo>
                    <a:lnTo>
                      <a:pt x="354" y="978"/>
                    </a:lnTo>
                    <a:lnTo>
                      <a:pt x="331" y="971"/>
                    </a:lnTo>
                    <a:lnTo>
                      <a:pt x="309" y="963"/>
                    </a:lnTo>
                    <a:lnTo>
                      <a:pt x="288" y="954"/>
                    </a:lnTo>
                    <a:lnTo>
                      <a:pt x="267" y="945"/>
                    </a:lnTo>
                    <a:lnTo>
                      <a:pt x="247" y="933"/>
                    </a:lnTo>
                    <a:lnTo>
                      <a:pt x="227" y="921"/>
                    </a:lnTo>
                    <a:lnTo>
                      <a:pt x="207" y="908"/>
                    </a:lnTo>
                    <a:lnTo>
                      <a:pt x="189" y="895"/>
                    </a:lnTo>
                    <a:lnTo>
                      <a:pt x="171" y="880"/>
                    </a:lnTo>
                    <a:lnTo>
                      <a:pt x="154" y="864"/>
                    </a:lnTo>
                    <a:lnTo>
                      <a:pt x="138" y="847"/>
                    </a:lnTo>
                    <a:lnTo>
                      <a:pt x="122" y="830"/>
                    </a:lnTo>
                    <a:lnTo>
                      <a:pt x="108" y="812"/>
                    </a:lnTo>
                    <a:lnTo>
                      <a:pt x="94" y="794"/>
                    </a:lnTo>
                    <a:lnTo>
                      <a:pt x="80" y="775"/>
                    </a:lnTo>
                    <a:lnTo>
                      <a:pt x="68" y="754"/>
                    </a:lnTo>
                    <a:lnTo>
                      <a:pt x="56" y="733"/>
                    </a:lnTo>
                    <a:lnTo>
                      <a:pt x="46" y="712"/>
                    </a:lnTo>
                    <a:lnTo>
                      <a:pt x="37" y="689"/>
                    </a:lnTo>
                    <a:lnTo>
                      <a:pt x="28" y="667"/>
                    </a:lnTo>
                    <a:lnTo>
                      <a:pt x="21" y="644"/>
                    </a:lnTo>
                    <a:lnTo>
                      <a:pt x="15" y="620"/>
                    </a:lnTo>
                    <a:lnTo>
                      <a:pt x="10" y="596"/>
                    </a:lnTo>
                    <a:lnTo>
                      <a:pt x="5" y="572"/>
                    </a:lnTo>
                    <a:lnTo>
                      <a:pt x="2" y="547"/>
                    </a:lnTo>
                    <a:lnTo>
                      <a:pt x="1" y="522"/>
                    </a:lnTo>
                    <a:lnTo>
                      <a:pt x="0" y="497"/>
                    </a:lnTo>
                    <a:lnTo>
                      <a:pt x="1" y="471"/>
                    </a:lnTo>
                    <a:lnTo>
                      <a:pt x="2" y="446"/>
                    </a:lnTo>
                    <a:lnTo>
                      <a:pt x="5" y="421"/>
                    </a:lnTo>
                    <a:lnTo>
                      <a:pt x="10" y="396"/>
                    </a:lnTo>
                    <a:lnTo>
                      <a:pt x="15" y="372"/>
                    </a:lnTo>
                    <a:lnTo>
                      <a:pt x="21" y="348"/>
                    </a:lnTo>
                    <a:lnTo>
                      <a:pt x="28" y="325"/>
                    </a:lnTo>
                    <a:lnTo>
                      <a:pt x="37" y="303"/>
                    </a:lnTo>
                    <a:lnTo>
                      <a:pt x="46" y="281"/>
                    </a:lnTo>
                    <a:lnTo>
                      <a:pt x="56" y="260"/>
                    </a:lnTo>
                    <a:lnTo>
                      <a:pt x="68" y="238"/>
                    </a:lnTo>
                    <a:lnTo>
                      <a:pt x="80" y="219"/>
                    </a:lnTo>
                    <a:lnTo>
                      <a:pt x="94" y="200"/>
                    </a:lnTo>
                    <a:lnTo>
                      <a:pt x="108" y="180"/>
                    </a:lnTo>
                    <a:lnTo>
                      <a:pt x="122" y="162"/>
                    </a:lnTo>
                    <a:lnTo>
                      <a:pt x="138" y="145"/>
                    </a:lnTo>
                    <a:lnTo>
                      <a:pt x="154" y="128"/>
                    </a:lnTo>
                    <a:lnTo>
                      <a:pt x="171" y="113"/>
                    </a:lnTo>
                    <a:lnTo>
                      <a:pt x="189" y="99"/>
                    </a:lnTo>
                    <a:lnTo>
                      <a:pt x="207" y="84"/>
                    </a:lnTo>
                    <a:lnTo>
                      <a:pt x="227" y="71"/>
                    </a:lnTo>
                    <a:lnTo>
                      <a:pt x="247" y="59"/>
                    </a:lnTo>
                    <a:lnTo>
                      <a:pt x="267" y="49"/>
                    </a:lnTo>
                    <a:lnTo>
                      <a:pt x="288" y="39"/>
                    </a:lnTo>
                    <a:lnTo>
                      <a:pt x="309" y="29"/>
                    </a:lnTo>
                    <a:lnTo>
                      <a:pt x="331" y="22"/>
                    </a:lnTo>
                    <a:lnTo>
                      <a:pt x="354" y="15"/>
                    </a:lnTo>
                    <a:lnTo>
                      <a:pt x="376" y="9"/>
                    </a:lnTo>
                    <a:lnTo>
                      <a:pt x="400" y="6"/>
                    </a:lnTo>
                    <a:lnTo>
                      <a:pt x="423" y="2"/>
                    </a:lnTo>
                    <a:lnTo>
                      <a:pt x="447" y="0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009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39" name="Freeform 25"/>
            <p:cNvSpPr>
              <a:spLocks/>
            </p:cNvSpPr>
            <p:nvPr/>
          </p:nvSpPr>
          <p:spPr bwMode="auto">
            <a:xfrm>
              <a:off x="4716" y="3356"/>
              <a:ext cx="118" cy="124"/>
            </a:xfrm>
            <a:custGeom>
              <a:avLst/>
              <a:gdLst>
                <a:gd name="T0" fmla="*/ 8 w 942"/>
                <a:gd name="T1" fmla="*/ 0 h 993"/>
                <a:gd name="T2" fmla="*/ 9 w 942"/>
                <a:gd name="T3" fmla="*/ 0 h 993"/>
                <a:gd name="T4" fmla="*/ 10 w 942"/>
                <a:gd name="T5" fmla="*/ 1 h 993"/>
                <a:gd name="T6" fmla="*/ 11 w 942"/>
                <a:gd name="T7" fmla="*/ 1 h 993"/>
                <a:gd name="T8" fmla="*/ 12 w 942"/>
                <a:gd name="T9" fmla="*/ 2 h 993"/>
                <a:gd name="T10" fmla="*/ 13 w 942"/>
                <a:gd name="T11" fmla="*/ 2 h 993"/>
                <a:gd name="T12" fmla="*/ 14 w 942"/>
                <a:gd name="T13" fmla="*/ 3 h 993"/>
                <a:gd name="T14" fmla="*/ 14 w 942"/>
                <a:gd name="T15" fmla="*/ 4 h 993"/>
                <a:gd name="T16" fmla="*/ 14 w 942"/>
                <a:gd name="T17" fmla="*/ 5 h 993"/>
                <a:gd name="T18" fmla="*/ 15 w 942"/>
                <a:gd name="T19" fmla="*/ 7 h 993"/>
                <a:gd name="T20" fmla="*/ 15 w 942"/>
                <a:gd name="T21" fmla="*/ 8 h 993"/>
                <a:gd name="T22" fmla="*/ 15 w 942"/>
                <a:gd name="T23" fmla="*/ 9 h 993"/>
                <a:gd name="T24" fmla="*/ 14 w 942"/>
                <a:gd name="T25" fmla="*/ 10 h 993"/>
                <a:gd name="T26" fmla="*/ 14 w 942"/>
                <a:gd name="T27" fmla="*/ 11 h 993"/>
                <a:gd name="T28" fmla="*/ 14 w 942"/>
                <a:gd name="T29" fmla="*/ 12 h 993"/>
                <a:gd name="T30" fmla="*/ 13 w 942"/>
                <a:gd name="T31" fmla="*/ 13 h 993"/>
                <a:gd name="T32" fmla="*/ 12 w 942"/>
                <a:gd name="T33" fmla="*/ 14 h 993"/>
                <a:gd name="T34" fmla="*/ 11 w 942"/>
                <a:gd name="T35" fmla="*/ 14 h 993"/>
                <a:gd name="T36" fmla="*/ 10 w 942"/>
                <a:gd name="T37" fmla="*/ 15 h 993"/>
                <a:gd name="T38" fmla="*/ 9 w 942"/>
                <a:gd name="T39" fmla="*/ 15 h 993"/>
                <a:gd name="T40" fmla="*/ 8 w 942"/>
                <a:gd name="T41" fmla="*/ 15 h 993"/>
                <a:gd name="T42" fmla="*/ 7 w 942"/>
                <a:gd name="T43" fmla="*/ 15 h 993"/>
                <a:gd name="T44" fmla="*/ 6 w 942"/>
                <a:gd name="T45" fmla="*/ 15 h 993"/>
                <a:gd name="T46" fmla="*/ 5 w 942"/>
                <a:gd name="T47" fmla="*/ 15 h 993"/>
                <a:gd name="T48" fmla="*/ 4 w 942"/>
                <a:gd name="T49" fmla="*/ 15 h 993"/>
                <a:gd name="T50" fmla="*/ 3 w 942"/>
                <a:gd name="T51" fmla="*/ 14 h 993"/>
                <a:gd name="T52" fmla="*/ 2 w 942"/>
                <a:gd name="T53" fmla="*/ 13 h 993"/>
                <a:gd name="T54" fmla="*/ 2 w 942"/>
                <a:gd name="T55" fmla="*/ 12 h 993"/>
                <a:gd name="T56" fmla="*/ 1 w 942"/>
                <a:gd name="T57" fmla="*/ 11 h 993"/>
                <a:gd name="T58" fmla="*/ 1 w 942"/>
                <a:gd name="T59" fmla="*/ 10 h 993"/>
                <a:gd name="T60" fmla="*/ 0 w 942"/>
                <a:gd name="T61" fmla="*/ 9 h 993"/>
                <a:gd name="T62" fmla="*/ 0 w 942"/>
                <a:gd name="T63" fmla="*/ 8 h 993"/>
                <a:gd name="T64" fmla="*/ 0 w 942"/>
                <a:gd name="T65" fmla="*/ 7 h 993"/>
                <a:gd name="T66" fmla="*/ 0 w 942"/>
                <a:gd name="T67" fmla="*/ 6 h 993"/>
                <a:gd name="T68" fmla="*/ 1 w 942"/>
                <a:gd name="T69" fmla="*/ 5 h 993"/>
                <a:gd name="T70" fmla="*/ 1 w 942"/>
                <a:gd name="T71" fmla="*/ 4 h 993"/>
                <a:gd name="T72" fmla="*/ 2 w 942"/>
                <a:gd name="T73" fmla="*/ 3 h 993"/>
                <a:gd name="T74" fmla="*/ 2 w 942"/>
                <a:gd name="T75" fmla="*/ 2 h 993"/>
                <a:gd name="T76" fmla="*/ 3 w 942"/>
                <a:gd name="T77" fmla="*/ 1 h 993"/>
                <a:gd name="T78" fmla="*/ 4 w 942"/>
                <a:gd name="T79" fmla="*/ 1 h 993"/>
                <a:gd name="T80" fmla="*/ 5 w 942"/>
                <a:gd name="T81" fmla="*/ 0 h 993"/>
                <a:gd name="T82" fmla="*/ 6 w 942"/>
                <a:gd name="T83" fmla="*/ 0 h 993"/>
                <a:gd name="T84" fmla="*/ 7 w 942"/>
                <a:gd name="T85" fmla="*/ 0 h 9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42"/>
                <a:gd name="T130" fmla="*/ 0 h 993"/>
                <a:gd name="T131" fmla="*/ 942 w 942"/>
                <a:gd name="T132" fmla="*/ 993 h 9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42" h="993">
                  <a:moveTo>
                    <a:pt x="471" y="0"/>
                  </a:moveTo>
                  <a:lnTo>
                    <a:pt x="495" y="0"/>
                  </a:lnTo>
                  <a:lnTo>
                    <a:pt x="519" y="2"/>
                  </a:lnTo>
                  <a:lnTo>
                    <a:pt x="543" y="6"/>
                  </a:lnTo>
                  <a:lnTo>
                    <a:pt x="567" y="9"/>
                  </a:lnTo>
                  <a:lnTo>
                    <a:pt x="589" y="15"/>
                  </a:lnTo>
                  <a:lnTo>
                    <a:pt x="611" y="22"/>
                  </a:lnTo>
                  <a:lnTo>
                    <a:pt x="634" y="29"/>
                  </a:lnTo>
                  <a:lnTo>
                    <a:pt x="655" y="39"/>
                  </a:lnTo>
                  <a:lnTo>
                    <a:pt x="676" y="49"/>
                  </a:lnTo>
                  <a:lnTo>
                    <a:pt x="696" y="59"/>
                  </a:lnTo>
                  <a:lnTo>
                    <a:pt x="715" y="71"/>
                  </a:lnTo>
                  <a:lnTo>
                    <a:pt x="735" y="84"/>
                  </a:lnTo>
                  <a:lnTo>
                    <a:pt x="754" y="99"/>
                  </a:lnTo>
                  <a:lnTo>
                    <a:pt x="771" y="113"/>
                  </a:lnTo>
                  <a:lnTo>
                    <a:pt x="788" y="128"/>
                  </a:lnTo>
                  <a:lnTo>
                    <a:pt x="805" y="145"/>
                  </a:lnTo>
                  <a:lnTo>
                    <a:pt x="820" y="162"/>
                  </a:lnTo>
                  <a:lnTo>
                    <a:pt x="835" y="180"/>
                  </a:lnTo>
                  <a:lnTo>
                    <a:pt x="849" y="200"/>
                  </a:lnTo>
                  <a:lnTo>
                    <a:pt x="862" y="219"/>
                  </a:lnTo>
                  <a:lnTo>
                    <a:pt x="874" y="238"/>
                  </a:lnTo>
                  <a:lnTo>
                    <a:pt x="885" y="260"/>
                  </a:lnTo>
                  <a:lnTo>
                    <a:pt x="896" y="281"/>
                  </a:lnTo>
                  <a:lnTo>
                    <a:pt x="906" y="303"/>
                  </a:lnTo>
                  <a:lnTo>
                    <a:pt x="914" y="325"/>
                  </a:lnTo>
                  <a:lnTo>
                    <a:pt x="922" y="348"/>
                  </a:lnTo>
                  <a:lnTo>
                    <a:pt x="927" y="372"/>
                  </a:lnTo>
                  <a:lnTo>
                    <a:pt x="933" y="396"/>
                  </a:lnTo>
                  <a:lnTo>
                    <a:pt x="938" y="421"/>
                  </a:lnTo>
                  <a:lnTo>
                    <a:pt x="940" y="446"/>
                  </a:lnTo>
                  <a:lnTo>
                    <a:pt x="942" y="471"/>
                  </a:lnTo>
                  <a:lnTo>
                    <a:pt x="942" y="497"/>
                  </a:lnTo>
                  <a:lnTo>
                    <a:pt x="942" y="522"/>
                  </a:lnTo>
                  <a:lnTo>
                    <a:pt x="940" y="547"/>
                  </a:lnTo>
                  <a:lnTo>
                    <a:pt x="938" y="572"/>
                  </a:lnTo>
                  <a:lnTo>
                    <a:pt x="933" y="596"/>
                  </a:lnTo>
                  <a:lnTo>
                    <a:pt x="927" y="620"/>
                  </a:lnTo>
                  <a:lnTo>
                    <a:pt x="922" y="644"/>
                  </a:lnTo>
                  <a:lnTo>
                    <a:pt x="914" y="667"/>
                  </a:lnTo>
                  <a:lnTo>
                    <a:pt x="906" y="689"/>
                  </a:lnTo>
                  <a:lnTo>
                    <a:pt x="896" y="712"/>
                  </a:lnTo>
                  <a:lnTo>
                    <a:pt x="885" y="733"/>
                  </a:lnTo>
                  <a:lnTo>
                    <a:pt x="874" y="754"/>
                  </a:lnTo>
                  <a:lnTo>
                    <a:pt x="862" y="775"/>
                  </a:lnTo>
                  <a:lnTo>
                    <a:pt x="849" y="794"/>
                  </a:lnTo>
                  <a:lnTo>
                    <a:pt x="835" y="812"/>
                  </a:lnTo>
                  <a:lnTo>
                    <a:pt x="820" y="830"/>
                  </a:lnTo>
                  <a:lnTo>
                    <a:pt x="805" y="847"/>
                  </a:lnTo>
                  <a:lnTo>
                    <a:pt x="788" y="864"/>
                  </a:lnTo>
                  <a:lnTo>
                    <a:pt x="771" y="880"/>
                  </a:lnTo>
                  <a:lnTo>
                    <a:pt x="754" y="895"/>
                  </a:lnTo>
                  <a:lnTo>
                    <a:pt x="735" y="908"/>
                  </a:lnTo>
                  <a:lnTo>
                    <a:pt x="715" y="921"/>
                  </a:lnTo>
                  <a:lnTo>
                    <a:pt x="696" y="933"/>
                  </a:lnTo>
                  <a:lnTo>
                    <a:pt x="676" y="945"/>
                  </a:lnTo>
                  <a:lnTo>
                    <a:pt x="655" y="954"/>
                  </a:lnTo>
                  <a:lnTo>
                    <a:pt x="634" y="963"/>
                  </a:lnTo>
                  <a:lnTo>
                    <a:pt x="611" y="971"/>
                  </a:lnTo>
                  <a:lnTo>
                    <a:pt x="589" y="978"/>
                  </a:lnTo>
                  <a:lnTo>
                    <a:pt x="567" y="983"/>
                  </a:lnTo>
                  <a:lnTo>
                    <a:pt x="543" y="988"/>
                  </a:lnTo>
                  <a:lnTo>
                    <a:pt x="519" y="990"/>
                  </a:lnTo>
                  <a:lnTo>
                    <a:pt x="495" y="992"/>
                  </a:lnTo>
                  <a:lnTo>
                    <a:pt x="471" y="993"/>
                  </a:lnTo>
                  <a:lnTo>
                    <a:pt x="447" y="992"/>
                  </a:lnTo>
                  <a:lnTo>
                    <a:pt x="423" y="990"/>
                  </a:lnTo>
                  <a:lnTo>
                    <a:pt x="400" y="988"/>
                  </a:lnTo>
                  <a:lnTo>
                    <a:pt x="376" y="983"/>
                  </a:lnTo>
                  <a:lnTo>
                    <a:pt x="354" y="978"/>
                  </a:lnTo>
                  <a:lnTo>
                    <a:pt x="331" y="971"/>
                  </a:lnTo>
                  <a:lnTo>
                    <a:pt x="309" y="963"/>
                  </a:lnTo>
                  <a:lnTo>
                    <a:pt x="288" y="954"/>
                  </a:lnTo>
                  <a:lnTo>
                    <a:pt x="267" y="945"/>
                  </a:lnTo>
                  <a:lnTo>
                    <a:pt x="247" y="933"/>
                  </a:lnTo>
                  <a:lnTo>
                    <a:pt x="227" y="921"/>
                  </a:lnTo>
                  <a:lnTo>
                    <a:pt x="207" y="908"/>
                  </a:lnTo>
                  <a:lnTo>
                    <a:pt x="189" y="895"/>
                  </a:lnTo>
                  <a:lnTo>
                    <a:pt x="171" y="880"/>
                  </a:lnTo>
                  <a:lnTo>
                    <a:pt x="154" y="864"/>
                  </a:lnTo>
                  <a:lnTo>
                    <a:pt x="138" y="847"/>
                  </a:lnTo>
                  <a:lnTo>
                    <a:pt x="122" y="830"/>
                  </a:lnTo>
                  <a:lnTo>
                    <a:pt x="108" y="812"/>
                  </a:lnTo>
                  <a:lnTo>
                    <a:pt x="94" y="794"/>
                  </a:lnTo>
                  <a:lnTo>
                    <a:pt x="80" y="775"/>
                  </a:lnTo>
                  <a:lnTo>
                    <a:pt x="68" y="754"/>
                  </a:lnTo>
                  <a:lnTo>
                    <a:pt x="56" y="733"/>
                  </a:lnTo>
                  <a:lnTo>
                    <a:pt x="46" y="712"/>
                  </a:lnTo>
                  <a:lnTo>
                    <a:pt x="37" y="689"/>
                  </a:lnTo>
                  <a:lnTo>
                    <a:pt x="28" y="667"/>
                  </a:lnTo>
                  <a:lnTo>
                    <a:pt x="21" y="644"/>
                  </a:lnTo>
                  <a:lnTo>
                    <a:pt x="15" y="620"/>
                  </a:lnTo>
                  <a:lnTo>
                    <a:pt x="10" y="596"/>
                  </a:lnTo>
                  <a:lnTo>
                    <a:pt x="5" y="572"/>
                  </a:lnTo>
                  <a:lnTo>
                    <a:pt x="2" y="547"/>
                  </a:lnTo>
                  <a:lnTo>
                    <a:pt x="1" y="522"/>
                  </a:lnTo>
                  <a:lnTo>
                    <a:pt x="0" y="497"/>
                  </a:lnTo>
                  <a:lnTo>
                    <a:pt x="1" y="471"/>
                  </a:lnTo>
                  <a:lnTo>
                    <a:pt x="2" y="446"/>
                  </a:lnTo>
                  <a:lnTo>
                    <a:pt x="5" y="421"/>
                  </a:lnTo>
                  <a:lnTo>
                    <a:pt x="10" y="396"/>
                  </a:lnTo>
                  <a:lnTo>
                    <a:pt x="15" y="372"/>
                  </a:lnTo>
                  <a:lnTo>
                    <a:pt x="21" y="348"/>
                  </a:lnTo>
                  <a:lnTo>
                    <a:pt x="28" y="325"/>
                  </a:lnTo>
                  <a:lnTo>
                    <a:pt x="37" y="303"/>
                  </a:lnTo>
                  <a:lnTo>
                    <a:pt x="46" y="281"/>
                  </a:lnTo>
                  <a:lnTo>
                    <a:pt x="56" y="260"/>
                  </a:lnTo>
                  <a:lnTo>
                    <a:pt x="68" y="238"/>
                  </a:lnTo>
                  <a:lnTo>
                    <a:pt x="80" y="219"/>
                  </a:lnTo>
                  <a:lnTo>
                    <a:pt x="94" y="200"/>
                  </a:lnTo>
                  <a:lnTo>
                    <a:pt x="108" y="180"/>
                  </a:lnTo>
                  <a:lnTo>
                    <a:pt x="122" y="162"/>
                  </a:lnTo>
                  <a:lnTo>
                    <a:pt x="138" y="145"/>
                  </a:lnTo>
                  <a:lnTo>
                    <a:pt x="154" y="128"/>
                  </a:lnTo>
                  <a:lnTo>
                    <a:pt x="171" y="113"/>
                  </a:lnTo>
                  <a:lnTo>
                    <a:pt x="189" y="99"/>
                  </a:lnTo>
                  <a:lnTo>
                    <a:pt x="207" y="84"/>
                  </a:lnTo>
                  <a:lnTo>
                    <a:pt x="227" y="71"/>
                  </a:lnTo>
                  <a:lnTo>
                    <a:pt x="247" y="59"/>
                  </a:lnTo>
                  <a:lnTo>
                    <a:pt x="267" y="49"/>
                  </a:lnTo>
                  <a:lnTo>
                    <a:pt x="288" y="39"/>
                  </a:lnTo>
                  <a:lnTo>
                    <a:pt x="309" y="29"/>
                  </a:lnTo>
                  <a:lnTo>
                    <a:pt x="331" y="22"/>
                  </a:lnTo>
                  <a:lnTo>
                    <a:pt x="354" y="15"/>
                  </a:lnTo>
                  <a:lnTo>
                    <a:pt x="376" y="9"/>
                  </a:lnTo>
                  <a:lnTo>
                    <a:pt x="400" y="6"/>
                  </a:lnTo>
                  <a:lnTo>
                    <a:pt x="423" y="2"/>
                  </a:lnTo>
                  <a:lnTo>
                    <a:pt x="447" y="0"/>
                  </a:lnTo>
                  <a:lnTo>
                    <a:pt x="471" y="0"/>
                  </a:lnTo>
                  <a:close/>
                </a:path>
              </a:pathLst>
            </a:custGeom>
            <a:noFill/>
            <a:ln w="1588">
              <a:solidFill>
                <a:srgbClr val="00923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0" name="Freeform 26"/>
            <p:cNvSpPr>
              <a:spLocks/>
            </p:cNvSpPr>
            <p:nvPr/>
          </p:nvSpPr>
          <p:spPr bwMode="auto">
            <a:xfrm>
              <a:off x="4964" y="357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5864225" y="2241550"/>
            <a:ext cx="1520825" cy="1943100"/>
            <a:chOff x="1086" y="1506"/>
            <a:chExt cx="1062" cy="1347"/>
          </a:xfrm>
        </p:grpSpPr>
        <p:sp>
          <p:nvSpPr>
            <p:cNvPr id="12319" name="Freeform 28"/>
            <p:cNvSpPr>
              <a:spLocks/>
            </p:cNvSpPr>
            <p:nvPr/>
          </p:nvSpPr>
          <p:spPr bwMode="auto">
            <a:xfrm>
              <a:off x="1500" y="1506"/>
              <a:ext cx="180" cy="121"/>
            </a:xfrm>
            <a:custGeom>
              <a:avLst/>
              <a:gdLst>
                <a:gd name="T0" fmla="*/ 4 w 1438"/>
                <a:gd name="T1" fmla="*/ 2 h 969"/>
                <a:gd name="T2" fmla="*/ 6 w 1438"/>
                <a:gd name="T3" fmla="*/ 1 h 969"/>
                <a:gd name="T4" fmla="*/ 8 w 1438"/>
                <a:gd name="T5" fmla="*/ 0 h 969"/>
                <a:gd name="T6" fmla="*/ 10 w 1438"/>
                <a:gd name="T7" fmla="*/ 0 h 969"/>
                <a:gd name="T8" fmla="*/ 11 w 1438"/>
                <a:gd name="T9" fmla="*/ 0 h 969"/>
                <a:gd name="T10" fmla="*/ 13 w 1438"/>
                <a:gd name="T11" fmla="*/ 0 h 969"/>
                <a:gd name="T12" fmla="*/ 15 w 1438"/>
                <a:gd name="T13" fmla="*/ 0 h 969"/>
                <a:gd name="T14" fmla="*/ 17 w 1438"/>
                <a:gd name="T15" fmla="*/ 1 h 969"/>
                <a:gd name="T16" fmla="*/ 19 w 1438"/>
                <a:gd name="T17" fmla="*/ 1 h 969"/>
                <a:gd name="T18" fmla="*/ 23 w 1438"/>
                <a:gd name="T19" fmla="*/ 3 h 969"/>
                <a:gd name="T20" fmla="*/ 23 w 1438"/>
                <a:gd name="T21" fmla="*/ 4 h 969"/>
                <a:gd name="T22" fmla="*/ 22 w 1438"/>
                <a:gd name="T23" fmla="*/ 5 h 969"/>
                <a:gd name="T24" fmla="*/ 22 w 1438"/>
                <a:gd name="T25" fmla="*/ 6 h 969"/>
                <a:gd name="T26" fmla="*/ 21 w 1438"/>
                <a:gd name="T27" fmla="*/ 7 h 969"/>
                <a:gd name="T28" fmla="*/ 21 w 1438"/>
                <a:gd name="T29" fmla="*/ 7 h 969"/>
                <a:gd name="T30" fmla="*/ 18 w 1438"/>
                <a:gd name="T31" fmla="*/ 9 h 969"/>
                <a:gd name="T32" fmla="*/ 17 w 1438"/>
                <a:gd name="T33" fmla="*/ 9 h 969"/>
                <a:gd name="T34" fmla="*/ 16 w 1438"/>
                <a:gd name="T35" fmla="*/ 10 h 969"/>
                <a:gd name="T36" fmla="*/ 15 w 1438"/>
                <a:gd name="T37" fmla="*/ 11 h 969"/>
                <a:gd name="T38" fmla="*/ 15 w 1438"/>
                <a:gd name="T39" fmla="*/ 11 h 969"/>
                <a:gd name="T40" fmla="*/ 15 w 1438"/>
                <a:gd name="T41" fmla="*/ 11 h 969"/>
                <a:gd name="T42" fmla="*/ 16 w 1438"/>
                <a:gd name="T43" fmla="*/ 11 h 969"/>
                <a:gd name="T44" fmla="*/ 17 w 1438"/>
                <a:gd name="T45" fmla="*/ 12 h 969"/>
                <a:gd name="T46" fmla="*/ 17 w 1438"/>
                <a:gd name="T47" fmla="*/ 12 h 969"/>
                <a:gd name="T48" fmla="*/ 18 w 1438"/>
                <a:gd name="T49" fmla="*/ 12 h 969"/>
                <a:gd name="T50" fmla="*/ 18 w 1438"/>
                <a:gd name="T51" fmla="*/ 13 h 969"/>
                <a:gd name="T52" fmla="*/ 17 w 1438"/>
                <a:gd name="T53" fmla="*/ 14 h 969"/>
                <a:gd name="T54" fmla="*/ 17 w 1438"/>
                <a:gd name="T55" fmla="*/ 14 h 969"/>
                <a:gd name="T56" fmla="*/ 16 w 1438"/>
                <a:gd name="T57" fmla="*/ 15 h 969"/>
                <a:gd name="T58" fmla="*/ 15 w 1438"/>
                <a:gd name="T59" fmla="*/ 15 h 969"/>
                <a:gd name="T60" fmla="*/ 15 w 1438"/>
                <a:gd name="T61" fmla="*/ 15 h 969"/>
                <a:gd name="T62" fmla="*/ 14 w 1438"/>
                <a:gd name="T63" fmla="*/ 14 h 969"/>
                <a:gd name="T64" fmla="*/ 12 w 1438"/>
                <a:gd name="T65" fmla="*/ 14 h 969"/>
                <a:gd name="T66" fmla="*/ 11 w 1438"/>
                <a:gd name="T67" fmla="*/ 13 h 969"/>
                <a:gd name="T68" fmla="*/ 10 w 1438"/>
                <a:gd name="T69" fmla="*/ 13 h 969"/>
                <a:gd name="T70" fmla="*/ 10 w 1438"/>
                <a:gd name="T71" fmla="*/ 13 h 969"/>
                <a:gd name="T72" fmla="*/ 8 w 1438"/>
                <a:gd name="T73" fmla="*/ 14 h 969"/>
                <a:gd name="T74" fmla="*/ 7 w 1438"/>
                <a:gd name="T75" fmla="*/ 15 h 969"/>
                <a:gd name="T76" fmla="*/ 6 w 1438"/>
                <a:gd name="T77" fmla="*/ 15 h 969"/>
                <a:gd name="T78" fmla="*/ 6 w 1438"/>
                <a:gd name="T79" fmla="*/ 15 h 969"/>
                <a:gd name="T80" fmla="*/ 5 w 1438"/>
                <a:gd name="T81" fmla="*/ 15 h 969"/>
                <a:gd name="T82" fmla="*/ 4 w 1438"/>
                <a:gd name="T83" fmla="*/ 14 h 969"/>
                <a:gd name="T84" fmla="*/ 4 w 1438"/>
                <a:gd name="T85" fmla="*/ 13 h 969"/>
                <a:gd name="T86" fmla="*/ 4 w 1438"/>
                <a:gd name="T87" fmla="*/ 13 h 969"/>
                <a:gd name="T88" fmla="*/ 4 w 1438"/>
                <a:gd name="T89" fmla="*/ 12 h 969"/>
                <a:gd name="T90" fmla="*/ 4 w 1438"/>
                <a:gd name="T91" fmla="*/ 12 h 969"/>
                <a:gd name="T92" fmla="*/ 5 w 1438"/>
                <a:gd name="T93" fmla="*/ 11 h 969"/>
                <a:gd name="T94" fmla="*/ 6 w 1438"/>
                <a:gd name="T95" fmla="*/ 11 h 969"/>
                <a:gd name="T96" fmla="*/ 6 w 1438"/>
                <a:gd name="T97" fmla="*/ 10 h 969"/>
                <a:gd name="T98" fmla="*/ 6 w 1438"/>
                <a:gd name="T99" fmla="*/ 10 h 969"/>
                <a:gd name="T100" fmla="*/ 6 w 1438"/>
                <a:gd name="T101" fmla="*/ 10 h 969"/>
                <a:gd name="T102" fmla="*/ 5 w 1438"/>
                <a:gd name="T103" fmla="*/ 9 h 969"/>
                <a:gd name="T104" fmla="*/ 4 w 1438"/>
                <a:gd name="T105" fmla="*/ 8 h 969"/>
                <a:gd name="T106" fmla="*/ 2 w 1438"/>
                <a:gd name="T107" fmla="*/ 7 h 969"/>
                <a:gd name="T108" fmla="*/ 1 w 1438"/>
                <a:gd name="T109" fmla="*/ 7 h 969"/>
                <a:gd name="T110" fmla="*/ 0 w 1438"/>
                <a:gd name="T111" fmla="*/ 6 h 969"/>
                <a:gd name="T112" fmla="*/ 0 w 1438"/>
                <a:gd name="T113" fmla="*/ 6 h 969"/>
                <a:gd name="T114" fmla="*/ 0 w 1438"/>
                <a:gd name="T115" fmla="*/ 5 h 969"/>
                <a:gd name="T116" fmla="*/ 0 w 1438"/>
                <a:gd name="T117" fmla="*/ 4 h 9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8"/>
                <a:gd name="T178" fmla="*/ 0 h 969"/>
                <a:gd name="T179" fmla="*/ 1438 w 1438"/>
                <a:gd name="T180" fmla="*/ 969 h 9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8" h="969">
                  <a:moveTo>
                    <a:pt x="37" y="219"/>
                  </a:moveTo>
                  <a:lnTo>
                    <a:pt x="156" y="168"/>
                  </a:lnTo>
                  <a:lnTo>
                    <a:pt x="261" y="123"/>
                  </a:lnTo>
                  <a:lnTo>
                    <a:pt x="310" y="104"/>
                  </a:lnTo>
                  <a:lnTo>
                    <a:pt x="356" y="86"/>
                  </a:lnTo>
                  <a:lnTo>
                    <a:pt x="400" y="70"/>
                  </a:lnTo>
                  <a:lnTo>
                    <a:pt x="441" y="56"/>
                  </a:lnTo>
                  <a:lnTo>
                    <a:pt x="480" y="43"/>
                  </a:lnTo>
                  <a:lnTo>
                    <a:pt x="519" y="33"/>
                  </a:lnTo>
                  <a:lnTo>
                    <a:pt x="555" y="22"/>
                  </a:lnTo>
                  <a:lnTo>
                    <a:pt x="591" y="14"/>
                  </a:lnTo>
                  <a:lnTo>
                    <a:pt x="625" y="9"/>
                  </a:lnTo>
                  <a:lnTo>
                    <a:pt x="659" y="4"/>
                  </a:lnTo>
                  <a:lnTo>
                    <a:pt x="692" y="1"/>
                  </a:lnTo>
                  <a:lnTo>
                    <a:pt x="726" y="0"/>
                  </a:lnTo>
                  <a:lnTo>
                    <a:pt x="759" y="0"/>
                  </a:lnTo>
                  <a:lnTo>
                    <a:pt x="793" y="1"/>
                  </a:lnTo>
                  <a:lnTo>
                    <a:pt x="827" y="4"/>
                  </a:lnTo>
                  <a:lnTo>
                    <a:pt x="862" y="9"/>
                  </a:lnTo>
                  <a:lnTo>
                    <a:pt x="898" y="14"/>
                  </a:lnTo>
                  <a:lnTo>
                    <a:pt x="936" y="22"/>
                  </a:lnTo>
                  <a:lnTo>
                    <a:pt x="974" y="31"/>
                  </a:lnTo>
                  <a:lnTo>
                    <a:pt x="1015" y="42"/>
                  </a:lnTo>
                  <a:lnTo>
                    <a:pt x="1058" y="53"/>
                  </a:lnTo>
                  <a:lnTo>
                    <a:pt x="1103" y="67"/>
                  </a:lnTo>
                  <a:lnTo>
                    <a:pt x="1150" y="81"/>
                  </a:lnTo>
                  <a:lnTo>
                    <a:pt x="1200" y="97"/>
                  </a:lnTo>
                  <a:lnTo>
                    <a:pt x="1310" y="134"/>
                  </a:lnTo>
                  <a:lnTo>
                    <a:pt x="1432" y="175"/>
                  </a:lnTo>
                  <a:lnTo>
                    <a:pt x="1437" y="204"/>
                  </a:lnTo>
                  <a:lnTo>
                    <a:pt x="1438" y="231"/>
                  </a:lnTo>
                  <a:lnTo>
                    <a:pt x="1438" y="256"/>
                  </a:lnTo>
                  <a:lnTo>
                    <a:pt x="1437" y="280"/>
                  </a:lnTo>
                  <a:lnTo>
                    <a:pt x="1434" y="301"/>
                  </a:lnTo>
                  <a:lnTo>
                    <a:pt x="1429" y="322"/>
                  </a:lnTo>
                  <a:lnTo>
                    <a:pt x="1422" y="340"/>
                  </a:lnTo>
                  <a:lnTo>
                    <a:pt x="1414" y="358"/>
                  </a:lnTo>
                  <a:lnTo>
                    <a:pt x="1405" y="374"/>
                  </a:lnTo>
                  <a:lnTo>
                    <a:pt x="1395" y="390"/>
                  </a:lnTo>
                  <a:lnTo>
                    <a:pt x="1384" y="403"/>
                  </a:lnTo>
                  <a:lnTo>
                    <a:pt x="1370" y="417"/>
                  </a:lnTo>
                  <a:lnTo>
                    <a:pt x="1357" y="430"/>
                  </a:lnTo>
                  <a:lnTo>
                    <a:pt x="1342" y="442"/>
                  </a:lnTo>
                  <a:lnTo>
                    <a:pt x="1326" y="453"/>
                  </a:lnTo>
                  <a:lnTo>
                    <a:pt x="1309" y="465"/>
                  </a:lnTo>
                  <a:lnTo>
                    <a:pt x="1234" y="508"/>
                  </a:lnTo>
                  <a:lnTo>
                    <a:pt x="1151" y="553"/>
                  </a:lnTo>
                  <a:lnTo>
                    <a:pt x="1130" y="567"/>
                  </a:lnTo>
                  <a:lnTo>
                    <a:pt x="1108" y="580"/>
                  </a:lnTo>
                  <a:lnTo>
                    <a:pt x="1086" y="594"/>
                  </a:lnTo>
                  <a:lnTo>
                    <a:pt x="1064" y="610"/>
                  </a:lnTo>
                  <a:lnTo>
                    <a:pt x="1042" y="626"/>
                  </a:lnTo>
                  <a:lnTo>
                    <a:pt x="1020" y="643"/>
                  </a:lnTo>
                  <a:lnTo>
                    <a:pt x="998" y="662"/>
                  </a:lnTo>
                  <a:lnTo>
                    <a:pt x="977" y="682"/>
                  </a:lnTo>
                  <a:lnTo>
                    <a:pt x="973" y="686"/>
                  </a:lnTo>
                  <a:lnTo>
                    <a:pt x="971" y="690"/>
                  </a:lnTo>
                  <a:lnTo>
                    <a:pt x="970" y="694"/>
                  </a:lnTo>
                  <a:lnTo>
                    <a:pt x="971" y="697"/>
                  </a:lnTo>
                  <a:lnTo>
                    <a:pt x="972" y="701"/>
                  </a:lnTo>
                  <a:lnTo>
                    <a:pt x="974" y="704"/>
                  </a:lnTo>
                  <a:lnTo>
                    <a:pt x="977" y="707"/>
                  </a:lnTo>
                  <a:lnTo>
                    <a:pt x="981" y="710"/>
                  </a:lnTo>
                  <a:lnTo>
                    <a:pt x="991" y="716"/>
                  </a:lnTo>
                  <a:lnTo>
                    <a:pt x="1004" y="722"/>
                  </a:lnTo>
                  <a:lnTo>
                    <a:pt x="1017" y="728"/>
                  </a:lnTo>
                  <a:lnTo>
                    <a:pt x="1033" y="735"/>
                  </a:lnTo>
                  <a:lnTo>
                    <a:pt x="1049" y="740"/>
                  </a:lnTo>
                  <a:lnTo>
                    <a:pt x="1065" y="747"/>
                  </a:lnTo>
                  <a:lnTo>
                    <a:pt x="1080" y="754"/>
                  </a:lnTo>
                  <a:lnTo>
                    <a:pt x="1095" y="761"/>
                  </a:lnTo>
                  <a:lnTo>
                    <a:pt x="1106" y="770"/>
                  </a:lnTo>
                  <a:lnTo>
                    <a:pt x="1115" y="778"/>
                  </a:lnTo>
                  <a:lnTo>
                    <a:pt x="1118" y="782"/>
                  </a:lnTo>
                  <a:lnTo>
                    <a:pt x="1122" y="788"/>
                  </a:lnTo>
                  <a:lnTo>
                    <a:pt x="1123" y="792"/>
                  </a:lnTo>
                  <a:lnTo>
                    <a:pt x="1123" y="798"/>
                  </a:lnTo>
                  <a:lnTo>
                    <a:pt x="1123" y="825"/>
                  </a:lnTo>
                  <a:lnTo>
                    <a:pt x="1120" y="849"/>
                  </a:lnTo>
                  <a:lnTo>
                    <a:pt x="1115" y="870"/>
                  </a:lnTo>
                  <a:lnTo>
                    <a:pt x="1108" y="888"/>
                  </a:lnTo>
                  <a:lnTo>
                    <a:pt x="1099" y="904"/>
                  </a:lnTo>
                  <a:lnTo>
                    <a:pt x="1089" y="916"/>
                  </a:lnTo>
                  <a:lnTo>
                    <a:pt x="1078" y="926"/>
                  </a:lnTo>
                  <a:lnTo>
                    <a:pt x="1065" y="934"/>
                  </a:lnTo>
                  <a:lnTo>
                    <a:pt x="1050" y="940"/>
                  </a:lnTo>
                  <a:lnTo>
                    <a:pt x="1034" y="944"/>
                  </a:lnTo>
                  <a:lnTo>
                    <a:pt x="1019" y="947"/>
                  </a:lnTo>
                  <a:lnTo>
                    <a:pt x="1002" y="947"/>
                  </a:lnTo>
                  <a:lnTo>
                    <a:pt x="983" y="945"/>
                  </a:lnTo>
                  <a:lnTo>
                    <a:pt x="964" y="942"/>
                  </a:lnTo>
                  <a:lnTo>
                    <a:pt x="945" y="939"/>
                  </a:lnTo>
                  <a:lnTo>
                    <a:pt x="926" y="934"/>
                  </a:lnTo>
                  <a:lnTo>
                    <a:pt x="905" y="927"/>
                  </a:lnTo>
                  <a:lnTo>
                    <a:pt x="885" y="921"/>
                  </a:lnTo>
                  <a:lnTo>
                    <a:pt x="866" y="914"/>
                  </a:lnTo>
                  <a:lnTo>
                    <a:pt x="845" y="905"/>
                  </a:lnTo>
                  <a:lnTo>
                    <a:pt x="805" y="888"/>
                  </a:lnTo>
                  <a:lnTo>
                    <a:pt x="768" y="871"/>
                  </a:lnTo>
                  <a:lnTo>
                    <a:pt x="733" y="854"/>
                  </a:lnTo>
                  <a:lnTo>
                    <a:pt x="701" y="838"/>
                  </a:lnTo>
                  <a:lnTo>
                    <a:pt x="675" y="826"/>
                  </a:lnTo>
                  <a:lnTo>
                    <a:pt x="654" y="818"/>
                  </a:lnTo>
                  <a:lnTo>
                    <a:pt x="648" y="817"/>
                  </a:lnTo>
                  <a:lnTo>
                    <a:pt x="641" y="820"/>
                  </a:lnTo>
                  <a:lnTo>
                    <a:pt x="633" y="823"/>
                  </a:lnTo>
                  <a:lnTo>
                    <a:pt x="624" y="828"/>
                  </a:lnTo>
                  <a:lnTo>
                    <a:pt x="604" y="841"/>
                  </a:lnTo>
                  <a:lnTo>
                    <a:pt x="579" y="858"/>
                  </a:lnTo>
                  <a:lnTo>
                    <a:pt x="551" y="879"/>
                  </a:lnTo>
                  <a:lnTo>
                    <a:pt x="522" y="899"/>
                  </a:lnTo>
                  <a:lnTo>
                    <a:pt x="491" y="919"/>
                  </a:lnTo>
                  <a:lnTo>
                    <a:pt x="460" y="939"/>
                  </a:lnTo>
                  <a:lnTo>
                    <a:pt x="443" y="947"/>
                  </a:lnTo>
                  <a:lnTo>
                    <a:pt x="427" y="953"/>
                  </a:lnTo>
                  <a:lnTo>
                    <a:pt x="411" y="960"/>
                  </a:lnTo>
                  <a:lnTo>
                    <a:pt x="395" y="965"/>
                  </a:lnTo>
                  <a:lnTo>
                    <a:pt x="379" y="967"/>
                  </a:lnTo>
                  <a:lnTo>
                    <a:pt x="364" y="969"/>
                  </a:lnTo>
                  <a:lnTo>
                    <a:pt x="349" y="968"/>
                  </a:lnTo>
                  <a:lnTo>
                    <a:pt x="335" y="966"/>
                  </a:lnTo>
                  <a:lnTo>
                    <a:pt x="320" y="960"/>
                  </a:lnTo>
                  <a:lnTo>
                    <a:pt x="307" y="952"/>
                  </a:lnTo>
                  <a:lnTo>
                    <a:pt x="294" y="942"/>
                  </a:lnTo>
                  <a:lnTo>
                    <a:pt x="283" y="930"/>
                  </a:lnTo>
                  <a:lnTo>
                    <a:pt x="271" y="914"/>
                  </a:lnTo>
                  <a:lnTo>
                    <a:pt x="261" y="894"/>
                  </a:lnTo>
                  <a:lnTo>
                    <a:pt x="252" y="872"/>
                  </a:lnTo>
                  <a:lnTo>
                    <a:pt x="243" y="845"/>
                  </a:lnTo>
                  <a:lnTo>
                    <a:pt x="242" y="838"/>
                  </a:lnTo>
                  <a:lnTo>
                    <a:pt x="242" y="831"/>
                  </a:lnTo>
                  <a:lnTo>
                    <a:pt x="243" y="824"/>
                  </a:lnTo>
                  <a:lnTo>
                    <a:pt x="245" y="817"/>
                  </a:lnTo>
                  <a:lnTo>
                    <a:pt x="249" y="811"/>
                  </a:lnTo>
                  <a:lnTo>
                    <a:pt x="253" y="804"/>
                  </a:lnTo>
                  <a:lnTo>
                    <a:pt x="258" y="797"/>
                  </a:lnTo>
                  <a:lnTo>
                    <a:pt x="263" y="789"/>
                  </a:lnTo>
                  <a:lnTo>
                    <a:pt x="276" y="777"/>
                  </a:lnTo>
                  <a:lnTo>
                    <a:pt x="291" y="763"/>
                  </a:lnTo>
                  <a:lnTo>
                    <a:pt x="307" y="749"/>
                  </a:lnTo>
                  <a:lnTo>
                    <a:pt x="322" y="736"/>
                  </a:lnTo>
                  <a:lnTo>
                    <a:pt x="337" y="723"/>
                  </a:lnTo>
                  <a:lnTo>
                    <a:pt x="352" y="711"/>
                  </a:lnTo>
                  <a:lnTo>
                    <a:pt x="364" y="698"/>
                  </a:lnTo>
                  <a:lnTo>
                    <a:pt x="373" y="686"/>
                  </a:lnTo>
                  <a:lnTo>
                    <a:pt x="378" y="680"/>
                  </a:lnTo>
                  <a:lnTo>
                    <a:pt x="380" y="674"/>
                  </a:lnTo>
                  <a:lnTo>
                    <a:pt x="383" y="669"/>
                  </a:lnTo>
                  <a:lnTo>
                    <a:pt x="383" y="662"/>
                  </a:lnTo>
                  <a:lnTo>
                    <a:pt x="383" y="656"/>
                  </a:lnTo>
                  <a:lnTo>
                    <a:pt x="380" y="651"/>
                  </a:lnTo>
                  <a:lnTo>
                    <a:pt x="377" y="645"/>
                  </a:lnTo>
                  <a:lnTo>
                    <a:pt x="372" y="640"/>
                  </a:lnTo>
                  <a:lnTo>
                    <a:pt x="355" y="625"/>
                  </a:lnTo>
                  <a:lnTo>
                    <a:pt x="338" y="609"/>
                  </a:lnTo>
                  <a:lnTo>
                    <a:pt x="320" y="595"/>
                  </a:lnTo>
                  <a:lnTo>
                    <a:pt x="302" y="581"/>
                  </a:lnTo>
                  <a:lnTo>
                    <a:pt x="265" y="557"/>
                  </a:lnTo>
                  <a:lnTo>
                    <a:pt x="227" y="534"/>
                  </a:lnTo>
                  <a:lnTo>
                    <a:pt x="189" y="512"/>
                  </a:lnTo>
                  <a:lnTo>
                    <a:pt x="152" y="492"/>
                  </a:lnTo>
                  <a:lnTo>
                    <a:pt x="118" y="471"/>
                  </a:lnTo>
                  <a:lnTo>
                    <a:pt x="87" y="452"/>
                  </a:lnTo>
                  <a:lnTo>
                    <a:pt x="72" y="442"/>
                  </a:lnTo>
                  <a:lnTo>
                    <a:pt x="58" y="431"/>
                  </a:lnTo>
                  <a:lnTo>
                    <a:pt x="46" y="420"/>
                  </a:lnTo>
                  <a:lnTo>
                    <a:pt x="36" y="409"/>
                  </a:lnTo>
                  <a:lnTo>
                    <a:pt x="25" y="398"/>
                  </a:lnTo>
                  <a:lnTo>
                    <a:pt x="17" y="385"/>
                  </a:lnTo>
                  <a:lnTo>
                    <a:pt x="11" y="373"/>
                  </a:lnTo>
                  <a:lnTo>
                    <a:pt x="5" y="359"/>
                  </a:lnTo>
                  <a:lnTo>
                    <a:pt x="2" y="344"/>
                  </a:lnTo>
                  <a:lnTo>
                    <a:pt x="0" y="330"/>
                  </a:lnTo>
                  <a:lnTo>
                    <a:pt x="0" y="314"/>
                  </a:lnTo>
                  <a:lnTo>
                    <a:pt x="4" y="297"/>
                  </a:lnTo>
                  <a:lnTo>
                    <a:pt x="8" y="279"/>
                  </a:lnTo>
                  <a:lnTo>
                    <a:pt x="15" y="261"/>
                  </a:lnTo>
                  <a:lnTo>
                    <a:pt x="24" y="240"/>
                  </a:lnTo>
                  <a:lnTo>
                    <a:pt x="37" y="219"/>
                  </a:lnTo>
                  <a:close/>
                </a:path>
              </a:pathLst>
            </a:custGeom>
            <a:solidFill>
              <a:srgbClr val="F2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29"/>
            <p:cNvSpPr>
              <a:spLocks/>
            </p:cNvSpPr>
            <p:nvPr/>
          </p:nvSpPr>
          <p:spPr bwMode="auto">
            <a:xfrm>
              <a:off x="1953" y="1760"/>
              <a:ext cx="141" cy="168"/>
            </a:xfrm>
            <a:custGeom>
              <a:avLst/>
              <a:gdLst>
                <a:gd name="T0" fmla="*/ 12 w 1130"/>
                <a:gd name="T1" fmla="*/ 3 h 1343"/>
                <a:gd name="T2" fmla="*/ 13 w 1130"/>
                <a:gd name="T3" fmla="*/ 5 h 1343"/>
                <a:gd name="T4" fmla="*/ 15 w 1130"/>
                <a:gd name="T5" fmla="*/ 6 h 1343"/>
                <a:gd name="T6" fmla="*/ 16 w 1130"/>
                <a:gd name="T7" fmla="*/ 8 h 1343"/>
                <a:gd name="T8" fmla="*/ 16 w 1130"/>
                <a:gd name="T9" fmla="*/ 9 h 1343"/>
                <a:gd name="T10" fmla="*/ 17 w 1130"/>
                <a:gd name="T11" fmla="*/ 10 h 1343"/>
                <a:gd name="T12" fmla="*/ 17 w 1130"/>
                <a:gd name="T13" fmla="*/ 12 h 1343"/>
                <a:gd name="T14" fmla="*/ 17 w 1130"/>
                <a:gd name="T15" fmla="*/ 14 h 1343"/>
                <a:gd name="T16" fmla="*/ 17 w 1130"/>
                <a:gd name="T17" fmla="*/ 16 h 1343"/>
                <a:gd name="T18" fmla="*/ 17 w 1130"/>
                <a:gd name="T19" fmla="*/ 20 h 1343"/>
                <a:gd name="T20" fmla="*/ 16 w 1130"/>
                <a:gd name="T21" fmla="*/ 21 h 1343"/>
                <a:gd name="T22" fmla="*/ 15 w 1130"/>
                <a:gd name="T23" fmla="*/ 21 h 1343"/>
                <a:gd name="T24" fmla="*/ 14 w 1130"/>
                <a:gd name="T25" fmla="*/ 21 h 1343"/>
                <a:gd name="T26" fmla="*/ 13 w 1130"/>
                <a:gd name="T27" fmla="*/ 21 h 1343"/>
                <a:gd name="T28" fmla="*/ 13 w 1130"/>
                <a:gd name="T29" fmla="*/ 20 h 1343"/>
                <a:gd name="T30" fmla="*/ 10 w 1130"/>
                <a:gd name="T31" fmla="*/ 18 h 1343"/>
                <a:gd name="T32" fmla="*/ 9 w 1130"/>
                <a:gd name="T33" fmla="*/ 17 h 1343"/>
                <a:gd name="T34" fmla="*/ 8 w 1130"/>
                <a:gd name="T35" fmla="*/ 17 h 1343"/>
                <a:gd name="T36" fmla="*/ 8 w 1130"/>
                <a:gd name="T37" fmla="*/ 16 h 1343"/>
                <a:gd name="T38" fmla="*/ 7 w 1130"/>
                <a:gd name="T39" fmla="*/ 16 h 1343"/>
                <a:gd name="T40" fmla="*/ 7 w 1130"/>
                <a:gd name="T41" fmla="*/ 17 h 1343"/>
                <a:gd name="T42" fmla="*/ 7 w 1130"/>
                <a:gd name="T43" fmla="*/ 17 h 1343"/>
                <a:gd name="T44" fmla="*/ 7 w 1130"/>
                <a:gd name="T45" fmla="*/ 18 h 1343"/>
                <a:gd name="T46" fmla="*/ 7 w 1130"/>
                <a:gd name="T47" fmla="*/ 19 h 1343"/>
                <a:gd name="T48" fmla="*/ 7 w 1130"/>
                <a:gd name="T49" fmla="*/ 19 h 1343"/>
                <a:gd name="T50" fmla="*/ 6 w 1130"/>
                <a:gd name="T51" fmla="*/ 19 h 1343"/>
                <a:gd name="T52" fmla="*/ 5 w 1130"/>
                <a:gd name="T53" fmla="*/ 20 h 1343"/>
                <a:gd name="T54" fmla="*/ 5 w 1130"/>
                <a:gd name="T55" fmla="*/ 19 h 1343"/>
                <a:gd name="T56" fmla="*/ 4 w 1130"/>
                <a:gd name="T57" fmla="*/ 19 h 1343"/>
                <a:gd name="T58" fmla="*/ 4 w 1130"/>
                <a:gd name="T59" fmla="*/ 18 h 1343"/>
                <a:gd name="T60" fmla="*/ 4 w 1130"/>
                <a:gd name="T61" fmla="*/ 17 h 1343"/>
                <a:gd name="T62" fmla="*/ 4 w 1130"/>
                <a:gd name="T63" fmla="*/ 16 h 1343"/>
                <a:gd name="T64" fmla="*/ 4 w 1130"/>
                <a:gd name="T65" fmla="*/ 14 h 1343"/>
                <a:gd name="T66" fmla="*/ 4 w 1130"/>
                <a:gd name="T67" fmla="*/ 13 h 1343"/>
                <a:gd name="T68" fmla="*/ 4 w 1130"/>
                <a:gd name="T69" fmla="*/ 12 h 1343"/>
                <a:gd name="T70" fmla="*/ 3 w 1130"/>
                <a:gd name="T71" fmla="*/ 12 h 1343"/>
                <a:gd name="T72" fmla="*/ 2 w 1130"/>
                <a:gd name="T73" fmla="*/ 11 h 1343"/>
                <a:gd name="T74" fmla="*/ 1 w 1130"/>
                <a:gd name="T75" fmla="*/ 10 h 1343"/>
                <a:gd name="T76" fmla="*/ 0 w 1130"/>
                <a:gd name="T77" fmla="*/ 10 h 1343"/>
                <a:gd name="T78" fmla="*/ 0 w 1130"/>
                <a:gd name="T79" fmla="*/ 9 h 1343"/>
                <a:gd name="T80" fmla="*/ 0 w 1130"/>
                <a:gd name="T81" fmla="*/ 8 h 1343"/>
                <a:gd name="T82" fmla="*/ 0 w 1130"/>
                <a:gd name="T83" fmla="*/ 7 h 1343"/>
                <a:gd name="T84" fmla="*/ 1 w 1130"/>
                <a:gd name="T85" fmla="*/ 7 h 1343"/>
                <a:gd name="T86" fmla="*/ 1 w 1130"/>
                <a:gd name="T87" fmla="*/ 7 h 1343"/>
                <a:gd name="T88" fmla="*/ 2 w 1130"/>
                <a:gd name="T89" fmla="*/ 7 h 1343"/>
                <a:gd name="T90" fmla="*/ 2 w 1130"/>
                <a:gd name="T91" fmla="*/ 7 h 1343"/>
                <a:gd name="T92" fmla="*/ 3 w 1130"/>
                <a:gd name="T93" fmla="*/ 7 h 1343"/>
                <a:gd name="T94" fmla="*/ 4 w 1130"/>
                <a:gd name="T95" fmla="*/ 8 h 1343"/>
                <a:gd name="T96" fmla="*/ 4 w 1130"/>
                <a:gd name="T97" fmla="*/ 8 h 1343"/>
                <a:gd name="T98" fmla="*/ 5 w 1130"/>
                <a:gd name="T99" fmla="*/ 8 h 1343"/>
                <a:gd name="T100" fmla="*/ 5 w 1130"/>
                <a:gd name="T101" fmla="*/ 7 h 1343"/>
                <a:gd name="T102" fmla="*/ 5 w 1130"/>
                <a:gd name="T103" fmla="*/ 6 h 1343"/>
                <a:gd name="T104" fmla="*/ 6 w 1130"/>
                <a:gd name="T105" fmla="*/ 5 h 1343"/>
                <a:gd name="T106" fmla="*/ 6 w 1130"/>
                <a:gd name="T107" fmla="*/ 3 h 1343"/>
                <a:gd name="T108" fmla="*/ 6 w 1130"/>
                <a:gd name="T109" fmla="*/ 2 h 1343"/>
                <a:gd name="T110" fmla="*/ 7 w 1130"/>
                <a:gd name="T111" fmla="*/ 1 h 1343"/>
                <a:gd name="T112" fmla="*/ 7 w 1130"/>
                <a:gd name="T113" fmla="*/ 0 h 1343"/>
                <a:gd name="T114" fmla="*/ 8 w 1130"/>
                <a:gd name="T115" fmla="*/ 0 h 1343"/>
                <a:gd name="T116" fmla="*/ 8 w 1130"/>
                <a:gd name="T117" fmla="*/ 0 h 13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0"/>
                <a:gd name="T178" fmla="*/ 0 h 1343"/>
                <a:gd name="T179" fmla="*/ 1130 w 1130"/>
                <a:gd name="T180" fmla="*/ 1343 h 13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0" h="1343">
                  <a:moveTo>
                    <a:pt x="591" y="5"/>
                  </a:moveTo>
                  <a:lnTo>
                    <a:pt x="681" y="98"/>
                  </a:lnTo>
                  <a:lnTo>
                    <a:pt x="760" y="180"/>
                  </a:lnTo>
                  <a:lnTo>
                    <a:pt x="796" y="219"/>
                  </a:lnTo>
                  <a:lnTo>
                    <a:pt x="829" y="256"/>
                  </a:lnTo>
                  <a:lnTo>
                    <a:pt x="859" y="290"/>
                  </a:lnTo>
                  <a:lnTo>
                    <a:pt x="888" y="324"/>
                  </a:lnTo>
                  <a:lnTo>
                    <a:pt x="914" y="357"/>
                  </a:lnTo>
                  <a:lnTo>
                    <a:pt x="938" y="389"/>
                  </a:lnTo>
                  <a:lnTo>
                    <a:pt x="959" y="420"/>
                  </a:lnTo>
                  <a:lnTo>
                    <a:pt x="980" y="449"/>
                  </a:lnTo>
                  <a:lnTo>
                    <a:pt x="998" y="480"/>
                  </a:lnTo>
                  <a:lnTo>
                    <a:pt x="1014" y="509"/>
                  </a:lnTo>
                  <a:lnTo>
                    <a:pt x="1028" y="540"/>
                  </a:lnTo>
                  <a:lnTo>
                    <a:pt x="1042" y="570"/>
                  </a:lnTo>
                  <a:lnTo>
                    <a:pt x="1054" y="602"/>
                  </a:lnTo>
                  <a:lnTo>
                    <a:pt x="1065" y="634"/>
                  </a:lnTo>
                  <a:lnTo>
                    <a:pt x="1074" y="667"/>
                  </a:lnTo>
                  <a:lnTo>
                    <a:pt x="1083" y="701"/>
                  </a:lnTo>
                  <a:lnTo>
                    <a:pt x="1090" y="737"/>
                  </a:lnTo>
                  <a:lnTo>
                    <a:pt x="1095" y="775"/>
                  </a:lnTo>
                  <a:lnTo>
                    <a:pt x="1101" y="814"/>
                  </a:lnTo>
                  <a:lnTo>
                    <a:pt x="1107" y="856"/>
                  </a:lnTo>
                  <a:lnTo>
                    <a:pt x="1110" y="900"/>
                  </a:lnTo>
                  <a:lnTo>
                    <a:pt x="1113" y="947"/>
                  </a:lnTo>
                  <a:lnTo>
                    <a:pt x="1117" y="996"/>
                  </a:lnTo>
                  <a:lnTo>
                    <a:pt x="1120" y="1049"/>
                  </a:lnTo>
                  <a:lnTo>
                    <a:pt x="1125" y="1163"/>
                  </a:lnTo>
                  <a:lnTo>
                    <a:pt x="1130" y="1294"/>
                  </a:lnTo>
                  <a:lnTo>
                    <a:pt x="1104" y="1307"/>
                  </a:lnTo>
                  <a:lnTo>
                    <a:pt x="1081" y="1319"/>
                  </a:lnTo>
                  <a:lnTo>
                    <a:pt x="1057" y="1328"/>
                  </a:lnTo>
                  <a:lnTo>
                    <a:pt x="1034" y="1335"/>
                  </a:lnTo>
                  <a:lnTo>
                    <a:pt x="1013" y="1339"/>
                  </a:lnTo>
                  <a:lnTo>
                    <a:pt x="992" y="1343"/>
                  </a:lnTo>
                  <a:lnTo>
                    <a:pt x="973" y="1343"/>
                  </a:lnTo>
                  <a:lnTo>
                    <a:pt x="954" y="1342"/>
                  </a:lnTo>
                  <a:lnTo>
                    <a:pt x="934" y="1339"/>
                  </a:lnTo>
                  <a:lnTo>
                    <a:pt x="916" y="1335"/>
                  </a:lnTo>
                  <a:lnTo>
                    <a:pt x="899" y="1329"/>
                  </a:lnTo>
                  <a:lnTo>
                    <a:pt x="882" y="1322"/>
                  </a:lnTo>
                  <a:lnTo>
                    <a:pt x="865" y="1313"/>
                  </a:lnTo>
                  <a:lnTo>
                    <a:pt x="848" y="1304"/>
                  </a:lnTo>
                  <a:lnTo>
                    <a:pt x="832" y="1293"/>
                  </a:lnTo>
                  <a:lnTo>
                    <a:pt x="815" y="1281"/>
                  </a:lnTo>
                  <a:lnTo>
                    <a:pt x="748" y="1227"/>
                  </a:lnTo>
                  <a:lnTo>
                    <a:pt x="676" y="1166"/>
                  </a:lnTo>
                  <a:lnTo>
                    <a:pt x="657" y="1150"/>
                  </a:lnTo>
                  <a:lnTo>
                    <a:pt x="636" y="1134"/>
                  </a:lnTo>
                  <a:lnTo>
                    <a:pt x="616" y="1119"/>
                  </a:lnTo>
                  <a:lnTo>
                    <a:pt x="593" y="1105"/>
                  </a:lnTo>
                  <a:lnTo>
                    <a:pt x="570" y="1090"/>
                  </a:lnTo>
                  <a:lnTo>
                    <a:pt x="547" y="1075"/>
                  </a:lnTo>
                  <a:lnTo>
                    <a:pt x="520" y="1061"/>
                  </a:lnTo>
                  <a:lnTo>
                    <a:pt x="494" y="1049"/>
                  </a:lnTo>
                  <a:lnTo>
                    <a:pt x="489" y="1047"/>
                  </a:lnTo>
                  <a:lnTo>
                    <a:pt x="485" y="1047"/>
                  </a:lnTo>
                  <a:lnTo>
                    <a:pt x="481" y="1047"/>
                  </a:lnTo>
                  <a:lnTo>
                    <a:pt x="477" y="1048"/>
                  </a:lnTo>
                  <a:lnTo>
                    <a:pt x="475" y="1050"/>
                  </a:lnTo>
                  <a:lnTo>
                    <a:pt x="473" y="1053"/>
                  </a:lnTo>
                  <a:lnTo>
                    <a:pt x="471" y="1058"/>
                  </a:lnTo>
                  <a:lnTo>
                    <a:pt x="469" y="1063"/>
                  </a:lnTo>
                  <a:lnTo>
                    <a:pt x="467" y="1074"/>
                  </a:lnTo>
                  <a:lnTo>
                    <a:pt x="466" y="1089"/>
                  </a:lnTo>
                  <a:lnTo>
                    <a:pt x="466" y="1103"/>
                  </a:lnTo>
                  <a:lnTo>
                    <a:pt x="466" y="1120"/>
                  </a:lnTo>
                  <a:lnTo>
                    <a:pt x="466" y="1137"/>
                  </a:lnTo>
                  <a:lnTo>
                    <a:pt x="465" y="1154"/>
                  </a:lnTo>
                  <a:lnTo>
                    <a:pt x="464" y="1171"/>
                  </a:lnTo>
                  <a:lnTo>
                    <a:pt x="463" y="1186"/>
                  </a:lnTo>
                  <a:lnTo>
                    <a:pt x="459" y="1201"/>
                  </a:lnTo>
                  <a:lnTo>
                    <a:pt x="454" y="1212"/>
                  </a:lnTo>
                  <a:lnTo>
                    <a:pt x="451" y="1217"/>
                  </a:lnTo>
                  <a:lnTo>
                    <a:pt x="447" y="1221"/>
                  </a:lnTo>
                  <a:lnTo>
                    <a:pt x="443" y="1225"/>
                  </a:lnTo>
                  <a:lnTo>
                    <a:pt x="438" y="1227"/>
                  </a:lnTo>
                  <a:lnTo>
                    <a:pt x="413" y="1236"/>
                  </a:lnTo>
                  <a:lnTo>
                    <a:pt x="389" y="1242"/>
                  </a:lnTo>
                  <a:lnTo>
                    <a:pt x="367" y="1245"/>
                  </a:lnTo>
                  <a:lnTo>
                    <a:pt x="348" y="1245"/>
                  </a:lnTo>
                  <a:lnTo>
                    <a:pt x="331" y="1242"/>
                  </a:lnTo>
                  <a:lnTo>
                    <a:pt x="315" y="1237"/>
                  </a:lnTo>
                  <a:lnTo>
                    <a:pt x="302" y="1230"/>
                  </a:lnTo>
                  <a:lnTo>
                    <a:pt x="290" y="1221"/>
                  </a:lnTo>
                  <a:lnTo>
                    <a:pt x="279" y="1210"/>
                  </a:lnTo>
                  <a:lnTo>
                    <a:pt x="270" y="1196"/>
                  </a:lnTo>
                  <a:lnTo>
                    <a:pt x="262" y="1182"/>
                  </a:lnTo>
                  <a:lnTo>
                    <a:pt x="256" y="1166"/>
                  </a:lnTo>
                  <a:lnTo>
                    <a:pt x="251" y="1149"/>
                  </a:lnTo>
                  <a:lnTo>
                    <a:pt x="246" y="1131"/>
                  </a:lnTo>
                  <a:lnTo>
                    <a:pt x="243" y="1110"/>
                  </a:lnTo>
                  <a:lnTo>
                    <a:pt x="240" y="1091"/>
                  </a:lnTo>
                  <a:lnTo>
                    <a:pt x="239" y="1069"/>
                  </a:lnTo>
                  <a:lnTo>
                    <a:pt x="238" y="1049"/>
                  </a:lnTo>
                  <a:lnTo>
                    <a:pt x="238" y="1027"/>
                  </a:lnTo>
                  <a:lnTo>
                    <a:pt x="238" y="1005"/>
                  </a:lnTo>
                  <a:lnTo>
                    <a:pt x="240" y="962"/>
                  </a:lnTo>
                  <a:lnTo>
                    <a:pt x="244" y="921"/>
                  </a:lnTo>
                  <a:lnTo>
                    <a:pt x="247" y="882"/>
                  </a:lnTo>
                  <a:lnTo>
                    <a:pt x="249" y="847"/>
                  </a:lnTo>
                  <a:lnTo>
                    <a:pt x="252" y="818"/>
                  </a:lnTo>
                  <a:lnTo>
                    <a:pt x="252" y="796"/>
                  </a:lnTo>
                  <a:lnTo>
                    <a:pt x="249" y="790"/>
                  </a:lnTo>
                  <a:lnTo>
                    <a:pt x="246" y="785"/>
                  </a:lnTo>
                  <a:lnTo>
                    <a:pt x="240" y="778"/>
                  </a:lnTo>
                  <a:lnTo>
                    <a:pt x="232" y="771"/>
                  </a:lnTo>
                  <a:lnTo>
                    <a:pt x="212" y="756"/>
                  </a:lnTo>
                  <a:lnTo>
                    <a:pt x="187" y="739"/>
                  </a:lnTo>
                  <a:lnTo>
                    <a:pt x="159" y="721"/>
                  </a:lnTo>
                  <a:lnTo>
                    <a:pt x="129" y="702"/>
                  </a:lnTo>
                  <a:lnTo>
                    <a:pt x="99" y="679"/>
                  </a:lnTo>
                  <a:lnTo>
                    <a:pt x="70" y="657"/>
                  </a:lnTo>
                  <a:lnTo>
                    <a:pt x="57" y="644"/>
                  </a:lnTo>
                  <a:lnTo>
                    <a:pt x="44" y="632"/>
                  </a:lnTo>
                  <a:lnTo>
                    <a:pt x="33" y="619"/>
                  </a:lnTo>
                  <a:lnTo>
                    <a:pt x="23" y="606"/>
                  </a:lnTo>
                  <a:lnTo>
                    <a:pt x="14" y="592"/>
                  </a:lnTo>
                  <a:lnTo>
                    <a:pt x="7" y="578"/>
                  </a:lnTo>
                  <a:lnTo>
                    <a:pt x="2" y="565"/>
                  </a:lnTo>
                  <a:lnTo>
                    <a:pt x="0" y="550"/>
                  </a:lnTo>
                  <a:lnTo>
                    <a:pt x="0" y="535"/>
                  </a:lnTo>
                  <a:lnTo>
                    <a:pt x="2" y="519"/>
                  </a:lnTo>
                  <a:lnTo>
                    <a:pt x="7" y="503"/>
                  </a:lnTo>
                  <a:lnTo>
                    <a:pt x="15" y="488"/>
                  </a:lnTo>
                  <a:lnTo>
                    <a:pt x="26" y="472"/>
                  </a:lnTo>
                  <a:lnTo>
                    <a:pt x="41" y="456"/>
                  </a:lnTo>
                  <a:lnTo>
                    <a:pt x="58" y="439"/>
                  </a:lnTo>
                  <a:lnTo>
                    <a:pt x="79" y="422"/>
                  </a:lnTo>
                  <a:lnTo>
                    <a:pt x="86" y="418"/>
                  </a:lnTo>
                  <a:lnTo>
                    <a:pt x="93" y="415"/>
                  </a:lnTo>
                  <a:lnTo>
                    <a:pt x="100" y="414"/>
                  </a:lnTo>
                  <a:lnTo>
                    <a:pt x="107" y="414"/>
                  </a:lnTo>
                  <a:lnTo>
                    <a:pt x="115" y="414"/>
                  </a:lnTo>
                  <a:lnTo>
                    <a:pt x="122" y="415"/>
                  </a:lnTo>
                  <a:lnTo>
                    <a:pt x="130" y="417"/>
                  </a:lnTo>
                  <a:lnTo>
                    <a:pt x="138" y="421"/>
                  </a:lnTo>
                  <a:lnTo>
                    <a:pt x="156" y="428"/>
                  </a:lnTo>
                  <a:lnTo>
                    <a:pt x="173" y="437"/>
                  </a:lnTo>
                  <a:lnTo>
                    <a:pt x="192" y="446"/>
                  </a:lnTo>
                  <a:lnTo>
                    <a:pt x="210" y="456"/>
                  </a:lnTo>
                  <a:lnTo>
                    <a:pt x="227" y="466"/>
                  </a:lnTo>
                  <a:lnTo>
                    <a:pt x="244" y="475"/>
                  </a:lnTo>
                  <a:lnTo>
                    <a:pt x="260" y="482"/>
                  </a:lnTo>
                  <a:lnTo>
                    <a:pt x="276" y="486"/>
                  </a:lnTo>
                  <a:lnTo>
                    <a:pt x="282" y="488"/>
                  </a:lnTo>
                  <a:lnTo>
                    <a:pt x="288" y="489"/>
                  </a:lnTo>
                  <a:lnTo>
                    <a:pt x="295" y="488"/>
                  </a:lnTo>
                  <a:lnTo>
                    <a:pt x="300" y="486"/>
                  </a:lnTo>
                  <a:lnTo>
                    <a:pt x="305" y="484"/>
                  </a:lnTo>
                  <a:lnTo>
                    <a:pt x="310" y="481"/>
                  </a:lnTo>
                  <a:lnTo>
                    <a:pt x="314" y="475"/>
                  </a:lnTo>
                  <a:lnTo>
                    <a:pt x="317" y="468"/>
                  </a:lnTo>
                  <a:lnTo>
                    <a:pt x="327" y="448"/>
                  </a:lnTo>
                  <a:lnTo>
                    <a:pt x="334" y="426"/>
                  </a:lnTo>
                  <a:lnTo>
                    <a:pt x="341" y="405"/>
                  </a:lnTo>
                  <a:lnTo>
                    <a:pt x="347" y="382"/>
                  </a:lnTo>
                  <a:lnTo>
                    <a:pt x="357" y="339"/>
                  </a:lnTo>
                  <a:lnTo>
                    <a:pt x="365" y="295"/>
                  </a:lnTo>
                  <a:lnTo>
                    <a:pt x="372" y="252"/>
                  </a:lnTo>
                  <a:lnTo>
                    <a:pt x="378" y="211"/>
                  </a:lnTo>
                  <a:lnTo>
                    <a:pt x="383" y="171"/>
                  </a:lnTo>
                  <a:lnTo>
                    <a:pt x="391" y="135"/>
                  </a:lnTo>
                  <a:lnTo>
                    <a:pt x="396" y="118"/>
                  </a:lnTo>
                  <a:lnTo>
                    <a:pt x="400" y="101"/>
                  </a:lnTo>
                  <a:lnTo>
                    <a:pt x="406" y="86"/>
                  </a:lnTo>
                  <a:lnTo>
                    <a:pt x="413" y="71"/>
                  </a:lnTo>
                  <a:lnTo>
                    <a:pt x="421" y="58"/>
                  </a:lnTo>
                  <a:lnTo>
                    <a:pt x="429" y="46"/>
                  </a:lnTo>
                  <a:lnTo>
                    <a:pt x="438" y="35"/>
                  </a:lnTo>
                  <a:lnTo>
                    <a:pt x="449" y="26"/>
                  </a:lnTo>
                  <a:lnTo>
                    <a:pt x="461" y="17"/>
                  </a:lnTo>
                  <a:lnTo>
                    <a:pt x="474" y="10"/>
                  </a:lnTo>
                  <a:lnTo>
                    <a:pt x="490" y="6"/>
                  </a:lnTo>
                  <a:lnTo>
                    <a:pt x="506" y="1"/>
                  </a:lnTo>
                  <a:lnTo>
                    <a:pt x="525" y="0"/>
                  </a:lnTo>
                  <a:lnTo>
                    <a:pt x="544" y="0"/>
                  </a:lnTo>
                  <a:lnTo>
                    <a:pt x="567" y="1"/>
                  </a:lnTo>
                  <a:lnTo>
                    <a:pt x="591" y="5"/>
                  </a:lnTo>
                  <a:close/>
                </a:path>
              </a:pathLst>
            </a:custGeom>
            <a:solidFill>
              <a:srgbClr val="F2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Line 30"/>
            <p:cNvSpPr>
              <a:spLocks noChangeShapeType="1"/>
            </p:cNvSpPr>
            <p:nvPr/>
          </p:nvSpPr>
          <p:spPr bwMode="auto">
            <a:xfrm flipV="1">
              <a:off x="1951" y="1913"/>
              <a:ext cx="57" cy="188"/>
            </a:xfrm>
            <a:prstGeom prst="line">
              <a:avLst/>
            </a:prstGeom>
            <a:noFill/>
            <a:ln w="1588">
              <a:solidFill>
                <a:srgbClr val="FFF5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Freeform 31"/>
            <p:cNvSpPr>
              <a:spLocks/>
            </p:cNvSpPr>
            <p:nvPr/>
          </p:nvSpPr>
          <p:spPr bwMode="auto">
            <a:xfrm>
              <a:off x="1936" y="2071"/>
              <a:ext cx="121" cy="180"/>
            </a:xfrm>
            <a:custGeom>
              <a:avLst/>
              <a:gdLst>
                <a:gd name="T0" fmla="*/ 13 w 967"/>
                <a:gd name="T1" fmla="*/ 4 h 1439"/>
                <a:gd name="T2" fmla="*/ 14 w 967"/>
                <a:gd name="T3" fmla="*/ 6 h 1439"/>
                <a:gd name="T4" fmla="*/ 15 w 967"/>
                <a:gd name="T5" fmla="*/ 8 h 1439"/>
                <a:gd name="T6" fmla="*/ 15 w 967"/>
                <a:gd name="T7" fmla="*/ 10 h 1439"/>
                <a:gd name="T8" fmla="*/ 15 w 967"/>
                <a:gd name="T9" fmla="*/ 11 h 1439"/>
                <a:gd name="T10" fmla="*/ 15 w 967"/>
                <a:gd name="T11" fmla="*/ 13 h 1439"/>
                <a:gd name="T12" fmla="*/ 15 w 967"/>
                <a:gd name="T13" fmla="*/ 15 h 1439"/>
                <a:gd name="T14" fmla="*/ 14 w 967"/>
                <a:gd name="T15" fmla="*/ 17 h 1439"/>
                <a:gd name="T16" fmla="*/ 14 w 967"/>
                <a:gd name="T17" fmla="*/ 19 h 1439"/>
                <a:gd name="T18" fmla="*/ 12 w 967"/>
                <a:gd name="T19" fmla="*/ 23 h 1439"/>
                <a:gd name="T20" fmla="*/ 11 w 967"/>
                <a:gd name="T21" fmla="*/ 23 h 1439"/>
                <a:gd name="T22" fmla="*/ 10 w 967"/>
                <a:gd name="T23" fmla="*/ 22 h 1439"/>
                <a:gd name="T24" fmla="*/ 9 w 967"/>
                <a:gd name="T25" fmla="*/ 22 h 1439"/>
                <a:gd name="T26" fmla="*/ 8 w 967"/>
                <a:gd name="T27" fmla="*/ 21 h 1439"/>
                <a:gd name="T28" fmla="*/ 8 w 967"/>
                <a:gd name="T29" fmla="*/ 20 h 1439"/>
                <a:gd name="T30" fmla="*/ 6 w 967"/>
                <a:gd name="T31" fmla="*/ 18 h 1439"/>
                <a:gd name="T32" fmla="*/ 6 w 967"/>
                <a:gd name="T33" fmla="*/ 17 h 1439"/>
                <a:gd name="T34" fmla="*/ 5 w 967"/>
                <a:gd name="T35" fmla="*/ 16 h 1439"/>
                <a:gd name="T36" fmla="*/ 4 w 967"/>
                <a:gd name="T37" fmla="*/ 15 h 1439"/>
                <a:gd name="T38" fmla="*/ 4 w 967"/>
                <a:gd name="T39" fmla="*/ 15 h 1439"/>
                <a:gd name="T40" fmla="*/ 4 w 967"/>
                <a:gd name="T41" fmla="*/ 15 h 1439"/>
                <a:gd name="T42" fmla="*/ 4 w 967"/>
                <a:gd name="T43" fmla="*/ 16 h 1439"/>
                <a:gd name="T44" fmla="*/ 3 w 967"/>
                <a:gd name="T45" fmla="*/ 17 h 1439"/>
                <a:gd name="T46" fmla="*/ 3 w 967"/>
                <a:gd name="T47" fmla="*/ 17 h 1439"/>
                <a:gd name="T48" fmla="*/ 3 w 967"/>
                <a:gd name="T49" fmla="*/ 18 h 1439"/>
                <a:gd name="T50" fmla="*/ 2 w 967"/>
                <a:gd name="T51" fmla="*/ 18 h 1439"/>
                <a:gd name="T52" fmla="*/ 1 w 967"/>
                <a:gd name="T53" fmla="*/ 17 h 1439"/>
                <a:gd name="T54" fmla="*/ 1 w 967"/>
                <a:gd name="T55" fmla="*/ 17 h 1439"/>
                <a:gd name="T56" fmla="*/ 0 w 967"/>
                <a:gd name="T57" fmla="*/ 16 h 1439"/>
                <a:gd name="T58" fmla="*/ 0 w 967"/>
                <a:gd name="T59" fmla="*/ 15 h 1439"/>
                <a:gd name="T60" fmla="*/ 1 w 967"/>
                <a:gd name="T61" fmla="*/ 14 h 1439"/>
                <a:gd name="T62" fmla="*/ 1 w 967"/>
                <a:gd name="T63" fmla="*/ 14 h 1439"/>
                <a:gd name="T64" fmla="*/ 2 w 967"/>
                <a:gd name="T65" fmla="*/ 12 h 1439"/>
                <a:gd name="T66" fmla="*/ 2 w 967"/>
                <a:gd name="T67" fmla="*/ 11 h 1439"/>
                <a:gd name="T68" fmla="*/ 2 w 967"/>
                <a:gd name="T69" fmla="*/ 10 h 1439"/>
                <a:gd name="T70" fmla="*/ 2 w 967"/>
                <a:gd name="T71" fmla="*/ 9 h 1439"/>
                <a:gd name="T72" fmla="*/ 1 w 967"/>
                <a:gd name="T73" fmla="*/ 8 h 1439"/>
                <a:gd name="T74" fmla="*/ 0 w 967"/>
                <a:gd name="T75" fmla="*/ 7 h 1439"/>
                <a:gd name="T76" fmla="*/ 0 w 967"/>
                <a:gd name="T77" fmla="*/ 6 h 1439"/>
                <a:gd name="T78" fmla="*/ 0 w 967"/>
                <a:gd name="T79" fmla="*/ 5 h 1439"/>
                <a:gd name="T80" fmla="*/ 0 w 967"/>
                <a:gd name="T81" fmla="*/ 5 h 1439"/>
                <a:gd name="T82" fmla="*/ 1 w 967"/>
                <a:gd name="T83" fmla="*/ 4 h 1439"/>
                <a:gd name="T84" fmla="*/ 2 w 967"/>
                <a:gd name="T85" fmla="*/ 4 h 1439"/>
                <a:gd name="T86" fmla="*/ 2 w 967"/>
                <a:gd name="T87" fmla="*/ 4 h 1439"/>
                <a:gd name="T88" fmla="*/ 3 w 967"/>
                <a:gd name="T89" fmla="*/ 4 h 1439"/>
                <a:gd name="T90" fmla="*/ 3 w 967"/>
                <a:gd name="T91" fmla="*/ 4 h 1439"/>
                <a:gd name="T92" fmla="*/ 4 w 967"/>
                <a:gd name="T93" fmla="*/ 5 h 1439"/>
                <a:gd name="T94" fmla="*/ 4 w 967"/>
                <a:gd name="T95" fmla="*/ 6 h 1439"/>
                <a:gd name="T96" fmla="*/ 5 w 967"/>
                <a:gd name="T97" fmla="*/ 6 h 1439"/>
                <a:gd name="T98" fmla="*/ 5 w 967"/>
                <a:gd name="T99" fmla="*/ 6 h 1439"/>
                <a:gd name="T100" fmla="*/ 5 w 967"/>
                <a:gd name="T101" fmla="*/ 6 h 1439"/>
                <a:gd name="T102" fmla="*/ 6 w 967"/>
                <a:gd name="T103" fmla="*/ 5 h 1439"/>
                <a:gd name="T104" fmla="*/ 7 w 967"/>
                <a:gd name="T105" fmla="*/ 4 h 1439"/>
                <a:gd name="T106" fmla="*/ 8 w 967"/>
                <a:gd name="T107" fmla="*/ 2 h 1439"/>
                <a:gd name="T108" fmla="*/ 8 w 967"/>
                <a:gd name="T109" fmla="*/ 1 h 1439"/>
                <a:gd name="T110" fmla="*/ 9 w 967"/>
                <a:gd name="T111" fmla="*/ 0 h 1439"/>
                <a:gd name="T112" fmla="*/ 10 w 967"/>
                <a:gd name="T113" fmla="*/ 0 h 1439"/>
                <a:gd name="T114" fmla="*/ 10 w 967"/>
                <a:gd name="T115" fmla="*/ 0 h 1439"/>
                <a:gd name="T116" fmla="*/ 11 w 967"/>
                <a:gd name="T117" fmla="*/ 0 h 14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67"/>
                <a:gd name="T178" fmla="*/ 0 h 1439"/>
                <a:gd name="T179" fmla="*/ 967 w 967"/>
                <a:gd name="T180" fmla="*/ 1439 h 14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67" h="1439">
                  <a:moveTo>
                    <a:pt x="752" y="36"/>
                  </a:moveTo>
                  <a:lnTo>
                    <a:pt x="802" y="156"/>
                  </a:lnTo>
                  <a:lnTo>
                    <a:pt x="846" y="262"/>
                  </a:lnTo>
                  <a:lnTo>
                    <a:pt x="865" y="310"/>
                  </a:lnTo>
                  <a:lnTo>
                    <a:pt x="882" y="357"/>
                  </a:lnTo>
                  <a:lnTo>
                    <a:pt x="898" y="400"/>
                  </a:lnTo>
                  <a:lnTo>
                    <a:pt x="912" y="442"/>
                  </a:lnTo>
                  <a:lnTo>
                    <a:pt x="924" y="482"/>
                  </a:lnTo>
                  <a:lnTo>
                    <a:pt x="935" y="519"/>
                  </a:lnTo>
                  <a:lnTo>
                    <a:pt x="944" y="557"/>
                  </a:lnTo>
                  <a:lnTo>
                    <a:pt x="952" y="592"/>
                  </a:lnTo>
                  <a:lnTo>
                    <a:pt x="958" y="626"/>
                  </a:lnTo>
                  <a:lnTo>
                    <a:pt x="963" y="660"/>
                  </a:lnTo>
                  <a:lnTo>
                    <a:pt x="966" y="694"/>
                  </a:lnTo>
                  <a:lnTo>
                    <a:pt x="967" y="727"/>
                  </a:lnTo>
                  <a:lnTo>
                    <a:pt x="967" y="761"/>
                  </a:lnTo>
                  <a:lnTo>
                    <a:pt x="965" y="794"/>
                  </a:lnTo>
                  <a:lnTo>
                    <a:pt x="961" y="829"/>
                  </a:lnTo>
                  <a:lnTo>
                    <a:pt x="957" y="864"/>
                  </a:lnTo>
                  <a:lnTo>
                    <a:pt x="951" y="899"/>
                  </a:lnTo>
                  <a:lnTo>
                    <a:pt x="943" y="936"/>
                  </a:lnTo>
                  <a:lnTo>
                    <a:pt x="934" y="975"/>
                  </a:lnTo>
                  <a:lnTo>
                    <a:pt x="924" y="1016"/>
                  </a:lnTo>
                  <a:lnTo>
                    <a:pt x="912" y="1059"/>
                  </a:lnTo>
                  <a:lnTo>
                    <a:pt x="898" y="1103"/>
                  </a:lnTo>
                  <a:lnTo>
                    <a:pt x="883" y="1151"/>
                  </a:lnTo>
                  <a:lnTo>
                    <a:pt x="866" y="1201"/>
                  </a:lnTo>
                  <a:lnTo>
                    <a:pt x="830" y="1311"/>
                  </a:lnTo>
                  <a:lnTo>
                    <a:pt x="788" y="1433"/>
                  </a:lnTo>
                  <a:lnTo>
                    <a:pt x="758" y="1436"/>
                  </a:lnTo>
                  <a:lnTo>
                    <a:pt x="731" y="1439"/>
                  </a:lnTo>
                  <a:lnTo>
                    <a:pt x="706" y="1439"/>
                  </a:lnTo>
                  <a:lnTo>
                    <a:pt x="684" y="1436"/>
                  </a:lnTo>
                  <a:lnTo>
                    <a:pt x="661" y="1433"/>
                  </a:lnTo>
                  <a:lnTo>
                    <a:pt x="642" y="1429"/>
                  </a:lnTo>
                  <a:lnTo>
                    <a:pt x="622" y="1422"/>
                  </a:lnTo>
                  <a:lnTo>
                    <a:pt x="605" y="1414"/>
                  </a:lnTo>
                  <a:lnTo>
                    <a:pt x="588" y="1405"/>
                  </a:lnTo>
                  <a:lnTo>
                    <a:pt x="574" y="1395"/>
                  </a:lnTo>
                  <a:lnTo>
                    <a:pt x="559" y="1382"/>
                  </a:lnTo>
                  <a:lnTo>
                    <a:pt x="546" y="1370"/>
                  </a:lnTo>
                  <a:lnTo>
                    <a:pt x="533" y="1356"/>
                  </a:lnTo>
                  <a:lnTo>
                    <a:pt x="522" y="1340"/>
                  </a:lnTo>
                  <a:lnTo>
                    <a:pt x="510" y="1324"/>
                  </a:lnTo>
                  <a:lnTo>
                    <a:pt x="499" y="1307"/>
                  </a:lnTo>
                  <a:lnTo>
                    <a:pt x="456" y="1232"/>
                  </a:lnTo>
                  <a:lnTo>
                    <a:pt x="410" y="1150"/>
                  </a:lnTo>
                  <a:lnTo>
                    <a:pt x="398" y="1128"/>
                  </a:lnTo>
                  <a:lnTo>
                    <a:pt x="384" y="1105"/>
                  </a:lnTo>
                  <a:lnTo>
                    <a:pt x="371" y="1084"/>
                  </a:lnTo>
                  <a:lnTo>
                    <a:pt x="356" y="1062"/>
                  </a:lnTo>
                  <a:lnTo>
                    <a:pt x="339" y="1040"/>
                  </a:lnTo>
                  <a:lnTo>
                    <a:pt x="322" y="1018"/>
                  </a:lnTo>
                  <a:lnTo>
                    <a:pt x="304" y="997"/>
                  </a:lnTo>
                  <a:lnTo>
                    <a:pt x="283" y="975"/>
                  </a:lnTo>
                  <a:lnTo>
                    <a:pt x="279" y="972"/>
                  </a:lnTo>
                  <a:lnTo>
                    <a:pt x="275" y="969"/>
                  </a:lnTo>
                  <a:lnTo>
                    <a:pt x="272" y="968"/>
                  </a:lnTo>
                  <a:lnTo>
                    <a:pt x="269" y="968"/>
                  </a:lnTo>
                  <a:lnTo>
                    <a:pt x="265" y="969"/>
                  </a:lnTo>
                  <a:lnTo>
                    <a:pt x="262" y="972"/>
                  </a:lnTo>
                  <a:lnTo>
                    <a:pt x="258" y="975"/>
                  </a:lnTo>
                  <a:lnTo>
                    <a:pt x="255" y="978"/>
                  </a:lnTo>
                  <a:lnTo>
                    <a:pt x="249" y="989"/>
                  </a:lnTo>
                  <a:lnTo>
                    <a:pt x="243" y="1001"/>
                  </a:lnTo>
                  <a:lnTo>
                    <a:pt x="237" y="1016"/>
                  </a:lnTo>
                  <a:lnTo>
                    <a:pt x="231" y="1031"/>
                  </a:lnTo>
                  <a:lnTo>
                    <a:pt x="224" y="1046"/>
                  </a:lnTo>
                  <a:lnTo>
                    <a:pt x="218" y="1062"/>
                  </a:lnTo>
                  <a:lnTo>
                    <a:pt x="211" y="1077"/>
                  </a:lnTo>
                  <a:lnTo>
                    <a:pt x="203" y="1092"/>
                  </a:lnTo>
                  <a:lnTo>
                    <a:pt x="195" y="1103"/>
                  </a:lnTo>
                  <a:lnTo>
                    <a:pt x="187" y="1112"/>
                  </a:lnTo>
                  <a:lnTo>
                    <a:pt x="181" y="1116"/>
                  </a:lnTo>
                  <a:lnTo>
                    <a:pt x="177" y="1118"/>
                  </a:lnTo>
                  <a:lnTo>
                    <a:pt x="172" y="1120"/>
                  </a:lnTo>
                  <a:lnTo>
                    <a:pt x="167" y="1120"/>
                  </a:lnTo>
                  <a:lnTo>
                    <a:pt x="139" y="1119"/>
                  </a:lnTo>
                  <a:lnTo>
                    <a:pt x="116" y="1117"/>
                  </a:lnTo>
                  <a:lnTo>
                    <a:pt x="94" y="1111"/>
                  </a:lnTo>
                  <a:lnTo>
                    <a:pt x="77" y="1104"/>
                  </a:lnTo>
                  <a:lnTo>
                    <a:pt x="61" y="1096"/>
                  </a:lnTo>
                  <a:lnTo>
                    <a:pt x="49" y="1086"/>
                  </a:lnTo>
                  <a:lnTo>
                    <a:pt x="38" y="1074"/>
                  </a:lnTo>
                  <a:lnTo>
                    <a:pt x="31" y="1061"/>
                  </a:lnTo>
                  <a:lnTo>
                    <a:pt x="25" y="1046"/>
                  </a:lnTo>
                  <a:lnTo>
                    <a:pt x="20" y="1031"/>
                  </a:lnTo>
                  <a:lnTo>
                    <a:pt x="19" y="1015"/>
                  </a:lnTo>
                  <a:lnTo>
                    <a:pt x="18" y="998"/>
                  </a:lnTo>
                  <a:lnTo>
                    <a:pt x="20" y="979"/>
                  </a:lnTo>
                  <a:lnTo>
                    <a:pt x="23" y="960"/>
                  </a:lnTo>
                  <a:lnTo>
                    <a:pt x="27" y="941"/>
                  </a:lnTo>
                  <a:lnTo>
                    <a:pt x="32" y="922"/>
                  </a:lnTo>
                  <a:lnTo>
                    <a:pt x="38" y="901"/>
                  </a:lnTo>
                  <a:lnTo>
                    <a:pt x="45" y="882"/>
                  </a:lnTo>
                  <a:lnTo>
                    <a:pt x="52" y="862"/>
                  </a:lnTo>
                  <a:lnTo>
                    <a:pt x="61" y="841"/>
                  </a:lnTo>
                  <a:lnTo>
                    <a:pt x="78" y="801"/>
                  </a:lnTo>
                  <a:lnTo>
                    <a:pt x="96" y="764"/>
                  </a:lnTo>
                  <a:lnTo>
                    <a:pt x="113" y="729"/>
                  </a:lnTo>
                  <a:lnTo>
                    <a:pt x="128" y="698"/>
                  </a:lnTo>
                  <a:lnTo>
                    <a:pt x="141" y="671"/>
                  </a:lnTo>
                  <a:lnTo>
                    <a:pt x="148" y="651"/>
                  </a:lnTo>
                  <a:lnTo>
                    <a:pt x="150" y="645"/>
                  </a:lnTo>
                  <a:lnTo>
                    <a:pt x="147" y="638"/>
                  </a:lnTo>
                  <a:lnTo>
                    <a:pt x="144" y="630"/>
                  </a:lnTo>
                  <a:lnTo>
                    <a:pt x="139" y="621"/>
                  </a:lnTo>
                  <a:lnTo>
                    <a:pt x="127" y="600"/>
                  </a:lnTo>
                  <a:lnTo>
                    <a:pt x="109" y="576"/>
                  </a:lnTo>
                  <a:lnTo>
                    <a:pt x="90" y="547"/>
                  </a:lnTo>
                  <a:lnTo>
                    <a:pt x="69" y="518"/>
                  </a:lnTo>
                  <a:lnTo>
                    <a:pt x="48" y="487"/>
                  </a:lnTo>
                  <a:lnTo>
                    <a:pt x="29" y="456"/>
                  </a:lnTo>
                  <a:lnTo>
                    <a:pt x="21" y="440"/>
                  </a:lnTo>
                  <a:lnTo>
                    <a:pt x="15" y="423"/>
                  </a:lnTo>
                  <a:lnTo>
                    <a:pt x="8" y="407"/>
                  </a:lnTo>
                  <a:lnTo>
                    <a:pt x="3" y="391"/>
                  </a:lnTo>
                  <a:lnTo>
                    <a:pt x="1" y="375"/>
                  </a:lnTo>
                  <a:lnTo>
                    <a:pt x="0" y="360"/>
                  </a:lnTo>
                  <a:lnTo>
                    <a:pt x="0" y="344"/>
                  </a:lnTo>
                  <a:lnTo>
                    <a:pt x="3" y="331"/>
                  </a:lnTo>
                  <a:lnTo>
                    <a:pt x="8" y="316"/>
                  </a:lnTo>
                  <a:lnTo>
                    <a:pt x="16" y="302"/>
                  </a:lnTo>
                  <a:lnTo>
                    <a:pt x="26" y="290"/>
                  </a:lnTo>
                  <a:lnTo>
                    <a:pt x="40" y="279"/>
                  </a:lnTo>
                  <a:lnTo>
                    <a:pt x="55" y="267"/>
                  </a:lnTo>
                  <a:lnTo>
                    <a:pt x="75" y="257"/>
                  </a:lnTo>
                  <a:lnTo>
                    <a:pt x="97" y="248"/>
                  </a:lnTo>
                  <a:lnTo>
                    <a:pt x="124" y="240"/>
                  </a:lnTo>
                  <a:lnTo>
                    <a:pt x="131" y="239"/>
                  </a:lnTo>
                  <a:lnTo>
                    <a:pt x="138" y="239"/>
                  </a:lnTo>
                  <a:lnTo>
                    <a:pt x="145" y="240"/>
                  </a:lnTo>
                  <a:lnTo>
                    <a:pt x="152" y="242"/>
                  </a:lnTo>
                  <a:lnTo>
                    <a:pt x="159" y="246"/>
                  </a:lnTo>
                  <a:lnTo>
                    <a:pt x="165" y="249"/>
                  </a:lnTo>
                  <a:lnTo>
                    <a:pt x="172" y="255"/>
                  </a:lnTo>
                  <a:lnTo>
                    <a:pt x="179" y="261"/>
                  </a:lnTo>
                  <a:lnTo>
                    <a:pt x="193" y="273"/>
                  </a:lnTo>
                  <a:lnTo>
                    <a:pt x="206" y="288"/>
                  </a:lnTo>
                  <a:lnTo>
                    <a:pt x="220" y="304"/>
                  </a:lnTo>
                  <a:lnTo>
                    <a:pt x="232" y="320"/>
                  </a:lnTo>
                  <a:lnTo>
                    <a:pt x="245" y="334"/>
                  </a:lnTo>
                  <a:lnTo>
                    <a:pt x="257" y="349"/>
                  </a:lnTo>
                  <a:lnTo>
                    <a:pt x="270" y="361"/>
                  </a:lnTo>
                  <a:lnTo>
                    <a:pt x="282" y="372"/>
                  </a:lnTo>
                  <a:lnTo>
                    <a:pt x="288" y="375"/>
                  </a:lnTo>
                  <a:lnTo>
                    <a:pt x="295" y="377"/>
                  </a:lnTo>
                  <a:lnTo>
                    <a:pt x="300" y="380"/>
                  </a:lnTo>
                  <a:lnTo>
                    <a:pt x="306" y="381"/>
                  </a:lnTo>
                  <a:lnTo>
                    <a:pt x="312" y="380"/>
                  </a:lnTo>
                  <a:lnTo>
                    <a:pt x="317" y="377"/>
                  </a:lnTo>
                  <a:lnTo>
                    <a:pt x="323" y="375"/>
                  </a:lnTo>
                  <a:lnTo>
                    <a:pt x="329" y="371"/>
                  </a:lnTo>
                  <a:lnTo>
                    <a:pt x="345" y="354"/>
                  </a:lnTo>
                  <a:lnTo>
                    <a:pt x="359" y="337"/>
                  </a:lnTo>
                  <a:lnTo>
                    <a:pt x="374" y="318"/>
                  </a:lnTo>
                  <a:lnTo>
                    <a:pt x="388" y="300"/>
                  </a:lnTo>
                  <a:lnTo>
                    <a:pt x="413" y="263"/>
                  </a:lnTo>
                  <a:lnTo>
                    <a:pt x="435" y="225"/>
                  </a:lnTo>
                  <a:lnTo>
                    <a:pt x="457" y="188"/>
                  </a:lnTo>
                  <a:lnTo>
                    <a:pt x="477" y="151"/>
                  </a:lnTo>
                  <a:lnTo>
                    <a:pt x="498" y="117"/>
                  </a:lnTo>
                  <a:lnTo>
                    <a:pt x="518" y="85"/>
                  </a:lnTo>
                  <a:lnTo>
                    <a:pt x="528" y="71"/>
                  </a:lnTo>
                  <a:lnTo>
                    <a:pt x="539" y="58"/>
                  </a:lnTo>
                  <a:lnTo>
                    <a:pt x="550" y="45"/>
                  </a:lnTo>
                  <a:lnTo>
                    <a:pt x="561" y="34"/>
                  </a:lnTo>
                  <a:lnTo>
                    <a:pt x="573" y="25"/>
                  </a:lnTo>
                  <a:lnTo>
                    <a:pt x="585" y="16"/>
                  </a:lnTo>
                  <a:lnTo>
                    <a:pt x="597" y="9"/>
                  </a:lnTo>
                  <a:lnTo>
                    <a:pt x="611" y="4"/>
                  </a:lnTo>
                  <a:lnTo>
                    <a:pt x="626" y="1"/>
                  </a:lnTo>
                  <a:lnTo>
                    <a:pt x="641" y="0"/>
                  </a:lnTo>
                  <a:lnTo>
                    <a:pt x="656" y="0"/>
                  </a:lnTo>
                  <a:lnTo>
                    <a:pt x="673" y="3"/>
                  </a:lnTo>
                  <a:lnTo>
                    <a:pt x="692" y="8"/>
                  </a:lnTo>
                  <a:lnTo>
                    <a:pt x="710" y="14"/>
                  </a:lnTo>
                  <a:lnTo>
                    <a:pt x="730" y="25"/>
                  </a:lnTo>
                  <a:lnTo>
                    <a:pt x="752" y="36"/>
                  </a:lnTo>
                  <a:close/>
                </a:path>
              </a:pathLst>
            </a:custGeom>
            <a:solidFill>
              <a:srgbClr val="F2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Line 32"/>
            <p:cNvSpPr>
              <a:spLocks noChangeShapeType="1"/>
            </p:cNvSpPr>
            <p:nvPr/>
          </p:nvSpPr>
          <p:spPr bwMode="auto">
            <a:xfrm flipH="1" flipV="1">
              <a:off x="1957" y="2211"/>
              <a:ext cx="107" cy="217"/>
            </a:xfrm>
            <a:prstGeom prst="line">
              <a:avLst/>
            </a:prstGeom>
            <a:noFill/>
            <a:ln w="1588">
              <a:solidFill>
                <a:srgbClr val="FFF5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Freeform 33"/>
            <p:cNvSpPr>
              <a:spLocks/>
            </p:cNvSpPr>
            <p:nvPr/>
          </p:nvSpPr>
          <p:spPr bwMode="auto">
            <a:xfrm>
              <a:off x="2019" y="2420"/>
              <a:ext cx="129" cy="176"/>
            </a:xfrm>
            <a:custGeom>
              <a:avLst/>
              <a:gdLst>
                <a:gd name="T0" fmla="*/ 16 w 1037"/>
                <a:gd name="T1" fmla="*/ 5 h 1408"/>
                <a:gd name="T2" fmla="*/ 16 w 1037"/>
                <a:gd name="T3" fmla="*/ 7 h 1408"/>
                <a:gd name="T4" fmla="*/ 16 w 1037"/>
                <a:gd name="T5" fmla="*/ 9 h 1408"/>
                <a:gd name="T6" fmla="*/ 16 w 1037"/>
                <a:gd name="T7" fmla="*/ 11 h 1408"/>
                <a:gd name="T8" fmla="*/ 15 w 1037"/>
                <a:gd name="T9" fmla="*/ 12 h 1408"/>
                <a:gd name="T10" fmla="*/ 15 w 1037"/>
                <a:gd name="T11" fmla="*/ 14 h 1408"/>
                <a:gd name="T12" fmla="*/ 14 w 1037"/>
                <a:gd name="T13" fmla="*/ 15 h 1408"/>
                <a:gd name="T14" fmla="*/ 13 w 1037"/>
                <a:gd name="T15" fmla="*/ 17 h 1408"/>
                <a:gd name="T16" fmla="*/ 12 w 1037"/>
                <a:gd name="T17" fmla="*/ 19 h 1408"/>
                <a:gd name="T18" fmla="*/ 9 w 1037"/>
                <a:gd name="T19" fmla="*/ 22 h 1408"/>
                <a:gd name="T20" fmla="*/ 8 w 1037"/>
                <a:gd name="T21" fmla="*/ 22 h 1408"/>
                <a:gd name="T22" fmla="*/ 7 w 1037"/>
                <a:gd name="T23" fmla="*/ 21 h 1408"/>
                <a:gd name="T24" fmla="*/ 6 w 1037"/>
                <a:gd name="T25" fmla="*/ 20 h 1408"/>
                <a:gd name="T26" fmla="*/ 6 w 1037"/>
                <a:gd name="T27" fmla="*/ 20 h 1408"/>
                <a:gd name="T28" fmla="*/ 6 w 1037"/>
                <a:gd name="T29" fmla="*/ 19 h 1408"/>
                <a:gd name="T30" fmla="*/ 5 w 1037"/>
                <a:gd name="T31" fmla="*/ 15 h 1408"/>
                <a:gd name="T32" fmla="*/ 5 w 1037"/>
                <a:gd name="T33" fmla="*/ 14 h 1408"/>
                <a:gd name="T34" fmla="*/ 4 w 1037"/>
                <a:gd name="T35" fmla="*/ 13 h 1408"/>
                <a:gd name="T36" fmla="*/ 4 w 1037"/>
                <a:gd name="T37" fmla="*/ 12 h 1408"/>
                <a:gd name="T38" fmla="*/ 4 w 1037"/>
                <a:gd name="T39" fmla="*/ 12 h 1408"/>
                <a:gd name="T40" fmla="*/ 4 w 1037"/>
                <a:gd name="T41" fmla="*/ 12 h 1408"/>
                <a:gd name="T42" fmla="*/ 3 w 1037"/>
                <a:gd name="T43" fmla="*/ 13 h 1408"/>
                <a:gd name="T44" fmla="*/ 3 w 1037"/>
                <a:gd name="T45" fmla="*/ 14 h 1408"/>
                <a:gd name="T46" fmla="*/ 2 w 1037"/>
                <a:gd name="T47" fmla="*/ 14 h 1408"/>
                <a:gd name="T48" fmla="*/ 2 w 1037"/>
                <a:gd name="T49" fmla="*/ 14 h 1408"/>
                <a:gd name="T50" fmla="*/ 1 w 1037"/>
                <a:gd name="T51" fmla="*/ 14 h 1408"/>
                <a:gd name="T52" fmla="*/ 0 w 1037"/>
                <a:gd name="T53" fmla="*/ 13 h 1408"/>
                <a:gd name="T54" fmla="*/ 0 w 1037"/>
                <a:gd name="T55" fmla="*/ 13 h 1408"/>
                <a:gd name="T56" fmla="*/ 0 w 1037"/>
                <a:gd name="T57" fmla="*/ 12 h 1408"/>
                <a:gd name="T58" fmla="*/ 0 w 1037"/>
                <a:gd name="T59" fmla="*/ 11 h 1408"/>
                <a:gd name="T60" fmla="*/ 1 w 1037"/>
                <a:gd name="T61" fmla="*/ 11 h 1408"/>
                <a:gd name="T62" fmla="*/ 1 w 1037"/>
                <a:gd name="T63" fmla="*/ 10 h 1408"/>
                <a:gd name="T64" fmla="*/ 2 w 1037"/>
                <a:gd name="T65" fmla="*/ 9 h 1408"/>
                <a:gd name="T66" fmla="*/ 4 w 1037"/>
                <a:gd name="T67" fmla="*/ 7 h 1408"/>
                <a:gd name="T68" fmla="*/ 4 w 1037"/>
                <a:gd name="T69" fmla="*/ 7 h 1408"/>
                <a:gd name="T70" fmla="*/ 4 w 1037"/>
                <a:gd name="T71" fmla="*/ 6 h 1408"/>
                <a:gd name="T72" fmla="*/ 3 w 1037"/>
                <a:gd name="T73" fmla="*/ 5 h 1408"/>
                <a:gd name="T74" fmla="*/ 3 w 1037"/>
                <a:gd name="T75" fmla="*/ 3 h 1408"/>
                <a:gd name="T76" fmla="*/ 3 w 1037"/>
                <a:gd name="T77" fmla="*/ 3 h 1408"/>
                <a:gd name="T78" fmla="*/ 3 w 1037"/>
                <a:gd name="T79" fmla="*/ 2 h 1408"/>
                <a:gd name="T80" fmla="*/ 4 w 1037"/>
                <a:gd name="T81" fmla="*/ 1 h 1408"/>
                <a:gd name="T82" fmla="*/ 4 w 1037"/>
                <a:gd name="T83" fmla="*/ 1 h 1408"/>
                <a:gd name="T84" fmla="*/ 6 w 1037"/>
                <a:gd name="T85" fmla="*/ 1 h 1408"/>
                <a:gd name="T86" fmla="*/ 6 w 1037"/>
                <a:gd name="T87" fmla="*/ 1 h 1408"/>
                <a:gd name="T88" fmla="*/ 6 w 1037"/>
                <a:gd name="T89" fmla="*/ 1 h 1408"/>
                <a:gd name="T90" fmla="*/ 6 w 1037"/>
                <a:gd name="T91" fmla="*/ 2 h 1408"/>
                <a:gd name="T92" fmla="*/ 7 w 1037"/>
                <a:gd name="T93" fmla="*/ 3 h 1408"/>
                <a:gd name="T94" fmla="*/ 7 w 1037"/>
                <a:gd name="T95" fmla="*/ 3 h 1408"/>
                <a:gd name="T96" fmla="*/ 7 w 1037"/>
                <a:gd name="T97" fmla="*/ 4 h 1408"/>
                <a:gd name="T98" fmla="*/ 8 w 1037"/>
                <a:gd name="T99" fmla="*/ 4 h 1408"/>
                <a:gd name="T100" fmla="*/ 8 w 1037"/>
                <a:gd name="T101" fmla="*/ 4 h 1408"/>
                <a:gd name="T102" fmla="*/ 9 w 1037"/>
                <a:gd name="T103" fmla="*/ 3 h 1408"/>
                <a:gd name="T104" fmla="*/ 10 w 1037"/>
                <a:gd name="T105" fmla="*/ 2 h 1408"/>
                <a:gd name="T106" fmla="*/ 12 w 1037"/>
                <a:gd name="T107" fmla="*/ 1 h 1408"/>
                <a:gd name="T108" fmla="*/ 13 w 1037"/>
                <a:gd name="T109" fmla="*/ 0 h 1408"/>
                <a:gd name="T110" fmla="*/ 13 w 1037"/>
                <a:gd name="T111" fmla="*/ 0 h 1408"/>
                <a:gd name="T112" fmla="*/ 14 w 1037"/>
                <a:gd name="T113" fmla="*/ 0 h 1408"/>
                <a:gd name="T114" fmla="*/ 15 w 1037"/>
                <a:gd name="T115" fmla="*/ 0 h 1408"/>
                <a:gd name="T116" fmla="*/ 15 w 1037"/>
                <a:gd name="T117" fmla="*/ 1 h 14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37"/>
                <a:gd name="T178" fmla="*/ 0 h 1408"/>
                <a:gd name="T179" fmla="*/ 1037 w 1037"/>
                <a:gd name="T180" fmla="*/ 1408 h 14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37" h="1408">
                  <a:moveTo>
                    <a:pt x="1017" y="76"/>
                  </a:moveTo>
                  <a:lnTo>
                    <a:pt x="1025" y="205"/>
                  </a:lnTo>
                  <a:lnTo>
                    <a:pt x="1032" y="320"/>
                  </a:lnTo>
                  <a:lnTo>
                    <a:pt x="1034" y="372"/>
                  </a:lnTo>
                  <a:lnTo>
                    <a:pt x="1036" y="420"/>
                  </a:lnTo>
                  <a:lnTo>
                    <a:pt x="1037" y="467"/>
                  </a:lnTo>
                  <a:lnTo>
                    <a:pt x="1037" y="511"/>
                  </a:lnTo>
                  <a:lnTo>
                    <a:pt x="1036" y="553"/>
                  </a:lnTo>
                  <a:lnTo>
                    <a:pt x="1033" y="592"/>
                  </a:lnTo>
                  <a:lnTo>
                    <a:pt x="1030" y="630"/>
                  </a:lnTo>
                  <a:lnTo>
                    <a:pt x="1025" y="665"/>
                  </a:lnTo>
                  <a:lnTo>
                    <a:pt x="1020" y="701"/>
                  </a:lnTo>
                  <a:lnTo>
                    <a:pt x="1013" y="735"/>
                  </a:lnTo>
                  <a:lnTo>
                    <a:pt x="1005" y="766"/>
                  </a:lnTo>
                  <a:lnTo>
                    <a:pt x="996" y="799"/>
                  </a:lnTo>
                  <a:lnTo>
                    <a:pt x="985" y="830"/>
                  </a:lnTo>
                  <a:lnTo>
                    <a:pt x="972" y="862"/>
                  </a:lnTo>
                  <a:lnTo>
                    <a:pt x="957" y="893"/>
                  </a:lnTo>
                  <a:lnTo>
                    <a:pt x="941" y="924"/>
                  </a:lnTo>
                  <a:lnTo>
                    <a:pt x="924" y="957"/>
                  </a:lnTo>
                  <a:lnTo>
                    <a:pt x="904" y="989"/>
                  </a:lnTo>
                  <a:lnTo>
                    <a:pt x="884" y="1023"/>
                  </a:lnTo>
                  <a:lnTo>
                    <a:pt x="860" y="1058"/>
                  </a:lnTo>
                  <a:lnTo>
                    <a:pt x="835" y="1094"/>
                  </a:lnTo>
                  <a:lnTo>
                    <a:pt x="808" y="1133"/>
                  </a:lnTo>
                  <a:lnTo>
                    <a:pt x="778" y="1172"/>
                  </a:lnTo>
                  <a:lnTo>
                    <a:pt x="746" y="1214"/>
                  </a:lnTo>
                  <a:lnTo>
                    <a:pt x="676" y="1305"/>
                  </a:lnTo>
                  <a:lnTo>
                    <a:pt x="596" y="1408"/>
                  </a:lnTo>
                  <a:lnTo>
                    <a:pt x="567" y="1401"/>
                  </a:lnTo>
                  <a:lnTo>
                    <a:pt x="541" y="1395"/>
                  </a:lnTo>
                  <a:lnTo>
                    <a:pt x="517" y="1387"/>
                  </a:lnTo>
                  <a:lnTo>
                    <a:pt x="496" y="1376"/>
                  </a:lnTo>
                  <a:lnTo>
                    <a:pt x="477" y="1366"/>
                  </a:lnTo>
                  <a:lnTo>
                    <a:pt x="458" y="1355"/>
                  </a:lnTo>
                  <a:lnTo>
                    <a:pt x="443" y="1344"/>
                  </a:lnTo>
                  <a:lnTo>
                    <a:pt x="429" y="1330"/>
                  </a:lnTo>
                  <a:lnTo>
                    <a:pt x="417" y="1316"/>
                  </a:lnTo>
                  <a:lnTo>
                    <a:pt x="406" y="1300"/>
                  </a:lnTo>
                  <a:lnTo>
                    <a:pt x="396" y="1286"/>
                  </a:lnTo>
                  <a:lnTo>
                    <a:pt x="388" y="1269"/>
                  </a:lnTo>
                  <a:lnTo>
                    <a:pt x="380" y="1252"/>
                  </a:lnTo>
                  <a:lnTo>
                    <a:pt x="373" y="1234"/>
                  </a:lnTo>
                  <a:lnTo>
                    <a:pt x="368" y="1214"/>
                  </a:lnTo>
                  <a:lnTo>
                    <a:pt x="363" y="1195"/>
                  </a:lnTo>
                  <a:lnTo>
                    <a:pt x="347" y="1110"/>
                  </a:lnTo>
                  <a:lnTo>
                    <a:pt x="331" y="1017"/>
                  </a:lnTo>
                  <a:lnTo>
                    <a:pt x="327" y="992"/>
                  </a:lnTo>
                  <a:lnTo>
                    <a:pt x="321" y="967"/>
                  </a:lnTo>
                  <a:lnTo>
                    <a:pt x="316" y="941"/>
                  </a:lnTo>
                  <a:lnTo>
                    <a:pt x="308" y="916"/>
                  </a:lnTo>
                  <a:lnTo>
                    <a:pt x="300" y="890"/>
                  </a:lnTo>
                  <a:lnTo>
                    <a:pt x="291" y="863"/>
                  </a:lnTo>
                  <a:lnTo>
                    <a:pt x="280" y="837"/>
                  </a:lnTo>
                  <a:lnTo>
                    <a:pt x="268" y="809"/>
                  </a:lnTo>
                  <a:lnTo>
                    <a:pt x="266" y="805"/>
                  </a:lnTo>
                  <a:lnTo>
                    <a:pt x="262" y="801"/>
                  </a:lnTo>
                  <a:lnTo>
                    <a:pt x="260" y="799"/>
                  </a:lnTo>
                  <a:lnTo>
                    <a:pt x="257" y="798"/>
                  </a:lnTo>
                  <a:lnTo>
                    <a:pt x="252" y="798"/>
                  </a:lnTo>
                  <a:lnTo>
                    <a:pt x="249" y="799"/>
                  </a:lnTo>
                  <a:lnTo>
                    <a:pt x="244" y="801"/>
                  </a:lnTo>
                  <a:lnTo>
                    <a:pt x="241" y="804"/>
                  </a:lnTo>
                  <a:lnTo>
                    <a:pt x="232" y="812"/>
                  </a:lnTo>
                  <a:lnTo>
                    <a:pt x="221" y="822"/>
                  </a:lnTo>
                  <a:lnTo>
                    <a:pt x="211" y="833"/>
                  </a:lnTo>
                  <a:lnTo>
                    <a:pt x="200" y="846"/>
                  </a:lnTo>
                  <a:lnTo>
                    <a:pt x="190" y="858"/>
                  </a:lnTo>
                  <a:lnTo>
                    <a:pt x="178" y="872"/>
                  </a:lnTo>
                  <a:lnTo>
                    <a:pt x="166" y="883"/>
                  </a:lnTo>
                  <a:lnTo>
                    <a:pt x="155" y="893"/>
                  </a:lnTo>
                  <a:lnTo>
                    <a:pt x="143" y="902"/>
                  </a:lnTo>
                  <a:lnTo>
                    <a:pt x="132" y="908"/>
                  </a:lnTo>
                  <a:lnTo>
                    <a:pt x="126" y="910"/>
                  </a:lnTo>
                  <a:lnTo>
                    <a:pt x="121" y="910"/>
                  </a:lnTo>
                  <a:lnTo>
                    <a:pt x="116" y="910"/>
                  </a:lnTo>
                  <a:lnTo>
                    <a:pt x="110" y="909"/>
                  </a:lnTo>
                  <a:lnTo>
                    <a:pt x="85" y="900"/>
                  </a:lnTo>
                  <a:lnTo>
                    <a:pt x="64" y="889"/>
                  </a:lnTo>
                  <a:lnTo>
                    <a:pt x="46" y="877"/>
                  </a:lnTo>
                  <a:lnTo>
                    <a:pt x="31" y="865"/>
                  </a:lnTo>
                  <a:lnTo>
                    <a:pt x="19" y="851"/>
                  </a:lnTo>
                  <a:lnTo>
                    <a:pt x="11" y="838"/>
                  </a:lnTo>
                  <a:lnTo>
                    <a:pt x="5" y="824"/>
                  </a:lnTo>
                  <a:lnTo>
                    <a:pt x="2" y="808"/>
                  </a:lnTo>
                  <a:lnTo>
                    <a:pt x="0" y="794"/>
                  </a:lnTo>
                  <a:lnTo>
                    <a:pt x="2" y="778"/>
                  </a:lnTo>
                  <a:lnTo>
                    <a:pt x="5" y="762"/>
                  </a:lnTo>
                  <a:lnTo>
                    <a:pt x="11" y="745"/>
                  </a:lnTo>
                  <a:lnTo>
                    <a:pt x="17" y="728"/>
                  </a:lnTo>
                  <a:lnTo>
                    <a:pt x="26" y="711"/>
                  </a:lnTo>
                  <a:lnTo>
                    <a:pt x="37" y="695"/>
                  </a:lnTo>
                  <a:lnTo>
                    <a:pt x="48" y="678"/>
                  </a:lnTo>
                  <a:lnTo>
                    <a:pt x="60" y="661"/>
                  </a:lnTo>
                  <a:lnTo>
                    <a:pt x="73" y="644"/>
                  </a:lnTo>
                  <a:lnTo>
                    <a:pt x="88" y="628"/>
                  </a:lnTo>
                  <a:lnTo>
                    <a:pt x="101" y="611"/>
                  </a:lnTo>
                  <a:lnTo>
                    <a:pt x="131" y="579"/>
                  </a:lnTo>
                  <a:lnTo>
                    <a:pt x="160" y="550"/>
                  </a:lnTo>
                  <a:lnTo>
                    <a:pt x="187" y="523"/>
                  </a:lnTo>
                  <a:lnTo>
                    <a:pt x="212" y="498"/>
                  </a:lnTo>
                  <a:lnTo>
                    <a:pt x="233" y="477"/>
                  </a:lnTo>
                  <a:lnTo>
                    <a:pt x="246" y="459"/>
                  </a:lnTo>
                  <a:lnTo>
                    <a:pt x="249" y="454"/>
                  </a:lnTo>
                  <a:lnTo>
                    <a:pt x="250" y="448"/>
                  </a:lnTo>
                  <a:lnTo>
                    <a:pt x="250" y="439"/>
                  </a:lnTo>
                  <a:lnTo>
                    <a:pt x="248" y="428"/>
                  </a:lnTo>
                  <a:lnTo>
                    <a:pt x="242" y="405"/>
                  </a:lnTo>
                  <a:lnTo>
                    <a:pt x="234" y="375"/>
                  </a:lnTo>
                  <a:lnTo>
                    <a:pt x="224" y="343"/>
                  </a:lnTo>
                  <a:lnTo>
                    <a:pt x="214" y="308"/>
                  </a:lnTo>
                  <a:lnTo>
                    <a:pt x="204" y="272"/>
                  </a:lnTo>
                  <a:lnTo>
                    <a:pt x="198" y="236"/>
                  </a:lnTo>
                  <a:lnTo>
                    <a:pt x="195" y="219"/>
                  </a:lnTo>
                  <a:lnTo>
                    <a:pt x="194" y="200"/>
                  </a:lnTo>
                  <a:lnTo>
                    <a:pt x="193" y="183"/>
                  </a:lnTo>
                  <a:lnTo>
                    <a:pt x="194" y="166"/>
                  </a:lnTo>
                  <a:lnTo>
                    <a:pt x="197" y="151"/>
                  </a:lnTo>
                  <a:lnTo>
                    <a:pt x="201" y="136"/>
                  </a:lnTo>
                  <a:lnTo>
                    <a:pt x="207" y="122"/>
                  </a:lnTo>
                  <a:lnTo>
                    <a:pt x="214" y="110"/>
                  </a:lnTo>
                  <a:lnTo>
                    <a:pt x="223" y="97"/>
                  </a:lnTo>
                  <a:lnTo>
                    <a:pt x="235" y="87"/>
                  </a:lnTo>
                  <a:lnTo>
                    <a:pt x="249" y="79"/>
                  </a:lnTo>
                  <a:lnTo>
                    <a:pt x="265" y="72"/>
                  </a:lnTo>
                  <a:lnTo>
                    <a:pt x="284" y="67"/>
                  </a:lnTo>
                  <a:lnTo>
                    <a:pt x="305" y="63"/>
                  </a:lnTo>
                  <a:lnTo>
                    <a:pt x="329" y="62"/>
                  </a:lnTo>
                  <a:lnTo>
                    <a:pt x="358" y="63"/>
                  </a:lnTo>
                  <a:lnTo>
                    <a:pt x="364" y="64"/>
                  </a:lnTo>
                  <a:lnTo>
                    <a:pt x="371" y="67"/>
                  </a:lnTo>
                  <a:lnTo>
                    <a:pt x="377" y="70"/>
                  </a:lnTo>
                  <a:lnTo>
                    <a:pt x="382" y="75"/>
                  </a:lnTo>
                  <a:lnTo>
                    <a:pt x="388" y="80"/>
                  </a:lnTo>
                  <a:lnTo>
                    <a:pt x="394" y="86"/>
                  </a:lnTo>
                  <a:lnTo>
                    <a:pt x="398" y="93"/>
                  </a:lnTo>
                  <a:lnTo>
                    <a:pt x="403" y="101"/>
                  </a:lnTo>
                  <a:lnTo>
                    <a:pt x="412" y="117"/>
                  </a:lnTo>
                  <a:lnTo>
                    <a:pt x="420" y="135"/>
                  </a:lnTo>
                  <a:lnTo>
                    <a:pt x="427" y="154"/>
                  </a:lnTo>
                  <a:lnTo>
                    <a:pt x="434" y="173"/>
                  </a:lnTo>
                  <a:lnTo>
                    <a:pt x="441" y="193"/>
                  </a:lnTo>
                  <a:lnTo>
                    <a:pt x="448" y="210"/>
                  </a:lnTo>
                  <a:lnTo>
                    <a:pt x="456" y="225"/>
                  </a:lnTo>
                  <a:lnTo>
                    <a:pt x="464" y="239"/>
                  </a:lnTo>
                  <a:lnTo>
                    <a:pt x="469" y="245"/>
                  </a:lnTo>
                  <a:lnTo>
                    <a:pt x="473" y="249"/>
                  </a:lnTo>
                  <a:lnTo>
                    <a:pt x="478" y="253"/>
                  </a:lnTo>
                  <a:lnTo>
                    <a:pt x="483" y="255"/>
                  </a:lnTo>
                  <a:lnTo>
                    <a:pt x="489" y="256"/>
                  </a:lnTo>
                  <a:lnTo>
                    <a:pt x="495" y="257"/>
                  </a:lnTo>
                  <a:lnTo>
                    <a:pt x="502" y="255"/>
                  </a:lnTo>
                  <a:lnTo>
                    <a:pt x="508" y="253"/>
                  </a:lnTo>
                  <a:lnTo>
                    <a:pt x="529" y="242"/>
                  </a:lnTo>
                  <a:lnTo>
                    <a:pt x="548" y="231"/>
                  </a:lnTo>
                  <a:lnTo>
                    <a:pt x="567" y="219"/>
                  </a:lnTo>
                  <a:lnTo>
                    <a:pt x="587" y="206"/>
                  </a:lnTo>
                  <a:lnTo>
                    <a:pt x="623" y="179"/>
                  </a:lnTo>
                  <a:lnTo>
                    <a:pt x="657" y="151"/>
                  </a:lnTo>
                  <a:lnTo>
                    <a:pt x="690" y="122"/>
                  </a:lnTo>
                  <a:lnTo>
                    <a:pt x="720" y="95"/>
                  </a:lnTo>
                  <a:lnTo>
                    <a:pt x="751" y="69"/>
                  </a:lnTo>
                  <a:lnTo>
                    <a:pt x="780" y="45"/>
                  </a:lnTo>
                  <a:lnTo>
                    <a:pt x="795" y="35"/>
                  </a:lnTo>
                  <a:lnTo>
                    <a:pt x="809" y="26"/>
                  </a:lnTo>
                  <a:lnTo>
                    <a:pt x="824" y="18"/>
                  </a:lnTo>
                  <a:lnTo>
                    <a:pt x="837" y="11"/>
                  </a:lnTo>
                  <a:lnTo>
                    <a:pt x="852" y="5"/>
                  </a:lnTo>
                  <a:lnTo>
                    <a:pt x="867" y="2"/>
                  </a:lnTo>
                  <a:lnTo>
                    <a:pt x="880" y="0"/>
                  </a:lnTo>
                  <a:lnTo>
                    <a:pt x="895" y="0"/>
                  </a:lnTo>
                  <a:lnTo>
                    <a:pt x="910" y="1"/>
                  </a:lnTo>
                  <a:lnTo>
                    <a:pt x="924" y="4"/>
                  </a:lnTo>
                  <a:lnTo>
                    <a:pt x="939" y="10"/>
                  </a:lnTo>
                  <a:lnTo>
                    <a:pt x="954" y="18"/>
                  </a:lnTo>
                  <a:lnTo>
                    <a:pt x="970" y="28"/>
                  </a:lnTo>
                  <a:lnTo>
                    <a:pt x="985" y="42"/>
                  </a:lnTo>
                  <a:lnTo>
                    <a:pt x="1000" y="58"/>
                  </a:lnTo>
                  <a:lnTo>
                    <a:pt x="1017" y="76"/>
                  </a:lnTo>
                  <a:close/>
                </a:path>
              </a:pathLst>
            </a:custGeom>
            <a:solidFill>
              <a:srgbClr val="F2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Line 34"/>
            <p:cNvSpPr>
              <a:spLocks noChangeShapeType="1"/>
            </p:cNvSpPr>
            <p:nvPr/>
          </p:nvSpPr>
          <p:spPr bwMode="auto">
            <a:xfrm flipV="1">
              <a:off x="1928" y="2534"/>
              <a:ext cx="105" cy="92"/>
            </a:xfrm>
            <a:prstGeom prst="line">
              <a:avLst/>
            </a:prstGeom>
            <a:noFill/>
            <a:ln w="1588">
              <a:solidFill>
                <a:srgbClr val="FFF5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6" name="Freeform 35"/>
            <p:cNvSpPr>
              <a:spLocks/>
            </p:cNvSpPr>
            <p:nvPr/>
          </p:nvSpPr>
          <p:spPr bwMode="auto">
            <a:xfrm>
              <a:off x="1831" y="2618"/>
              <a:ext cx="158" cy="154"/>
            </a:xfrm>
            <a:custGeom>
              <a:avLst/>
              <a:gdLst>
                <a:gd name="T0" fmla="*/ 17 w 1266"/>
                <a:gd name="T1" fmla="*/ 11 h 1233"/>
                <a:gd name="T2" fmla="*/ 16 w 1266"/>
                <a:gd name="T3" fmla="*/ 13 h 1233"/>
                <a:gd name="T4" fmla="*/ 15 w 1266"/>
                <a:gd name="T5" fmla="*/ 14 h 1233"/>
                <a:gd name="T6" fmla="*/ 13 w 1266"/>
                <a:gd name="T7" fmla="*/ 15 h 1233"/>
                <a:gd name="T8" fmla="*/ 12 w 1266"/>
                <a:gd name="T9" fmla="*/ 16 h 1233"/>
                <a:gd name="T10" fmla="*/ 11 w 1266"/>
                <a:gd name="T11" fmla="*/ 17 h 1233"/>
                <a:gd name="T12" fmla="*/ 9 w 1266"/>
                <a:gd name="T13" fmla="*/ 17 h 1233"/>
                <a:gd name="T14" fmla="*/ 7 w 1266"/>
                <a:gd name="T15" fmla="*/ 18 h 1233"/>
                <a:gd name="T16" fmla="*/ 5 w 1266"/>
                <a:gd name="T17" fmla="*/ 18 h 1233"/>
                <a:gd name="T18" fmla="*/ 1 w 1266"/>
                <a:gd name="T19" fmla="*/ 19 h 1233"/>
                <a:gd name="T20" fmla="*/ 0 w 1266"/>
                <a:gd name="T21" fmla="*/ 18 h 1233"/>
                <a:gd name="T22" fmla="*/ 0 w 1266"/>
                <a:gd name="T23" fmla="*/ 17 h 1233"/>
                <a:gd name="T24" fmla="*/ 0 w 1266"/>
                <a:gd name="T25" fmla="*/ 16 h 1233"/>
                <a:gd name="T26" fmla="*/ 0 w 1266"/>
                <a:gd name="T27" fmla="*/ 15 h 1233"/>
                <a:gd name="T28" fmla="*/ 1 w 1266"/>
                <a:gd name="T29" fmla="*/ 14 h 1233"/>
                <a:gd name="T30" fmla="*/ 2 w 1266"/>
                <a:gd name="T31" fmla="*/ 12 h 1233"/>
                <a:gd name="T32" fmla="*/ 3 w 1266"/>
                <a:gd name="T33" fmla="*/ 10 h 1233"/>
                <a:gd name="T34" fmla="*/ 3 w 1266"/>
                <a:gd name="T35" fmla="*/ 9 h 1233"/>
                <a:gd name="T36" fmla="*/ 3 w 1266"/>
                <a:gd name="T37" fmla="*/ 9 h 1233"/>
                <a:gd name="T38" fmla="*/ 3 w 1266"/>
                <a:gd name="T39" fmla="*/ 8 h 1233"/>
                <a:gd name="T40" fmla="*/ 3 w 1266"/>
                <a:gd name="T41" fmla="*/ 8 h 1233"/>
                <a:gd name="T42" fmla="*/ 2 w 1266"/>
                <a:gd name="T43" fmla="*/ 8 h 1233"/>
                <a:gd name="T44" fmla="*/ 2 w 1266"/>
                <a:gd name="T45" fmla="*/ 9 h 1233"/>
                <a:gd name="T46" fmla="*/ 1 w 1266"/>
                <a:gd name="T47" fmla="*/ 9 h 1233"/>
                <a:gd name="T48" fmla="*/ 1 w 1266"/>
                <a:gd name="T49" fmla="*/ 8 h 1233"/>
                <a:gd name="T50" fmla="*/ 0 w 1266"/>
                <a:gd name="T51" fmla="*/ 8 h 1233"/>
                <a:gd name="T52" fmla="*/ 0 w 1266"/>
                <a:gd name="T53" fmla="*/ 7 h 1233"/>
                <a:gd name="T54" fmla="*/ 0 w 1266"/>
                <a:gd name="T55" fmla="*/ 6 h 1233"/>
                <a:gd name="T56" fmla="*/ 1 w 1266"/>
                <a:gd name="T57" fmla="*/ 6 h 1233"/>
                <a:gd name="T58" fmla="*/ 1 w 1266"/>
                <a:gd name="T59" fmla="*/ 5 h 1233"/>
                <a:gd name="T60" fmla="*/ 2 w 1266"/>
                <a:gd name="T61" fmla="*/ 5 h 1233"/>
                <a:gd name="T62" fmla="*/ 3 w 1266"/>
                <a:gd name="T63" fmla="*/ 5 h 1233"/>
                <a:gd name="T64" fmla="*/ 5 w 1266"/>
                <a:gd name="T65" fmla="*/ 5 h 1233"/>
                <a:gd name="T66" fmla="*/ 6 w 1266"/>
                <a:gd name="T67" fmla="*/ 4 h 1233"/>
                <a:gd name="T68" fmla="*/ 7 w 1266"/>
                <a:gd name="T69" fmla="*/ 4 h 1233"/>
                <a:gd name="T70" fmla="*/ 7 w 1266"/>
                <a:gd name="T71" fmla="*/ 4 h 1233"/>
                <a:gd name="T72" fmla="*/ 8 w 1266"/>
                <a:gd name="T73" fmla="*/ 2 h 1233"/>
                <a:gd name="T74" fmla="*/ 9 w 1266"/>
                <a:gd name="T75" fmla="*/ 1 h 1233"/>
                <a:gd name="T76" fmla="*/ 9 w 1266"/>
                <a:gd name="T77" fmla="*/ 0 h 1233"/>
                <a:gd name="T78" fmla="*/ 10 w 1266"/>
                <a:gd name="T79" fmla="*/ 0 h 1233"/>
                <a:gd name="T80" fmla="*/ 10 w 1266"/>
                <a:gd name="T81" fmla="*/ 0 h 1233"/>
                <a:gd name="T82" fmla="*/ 11 w 1266"/>
                <a:gd name="T83" fmla="*/ 0 h 1233"/>
                <a:gd name="T84" fmla="*/ 12 w 1266"/>
                <a:gd name="T85" fmla="*/ 1 h 1233"/>
                <a:gd name="T86" fmla="*/ 12 w 1266"/>
                <a:gd name="T87" fmla="*/ 1 h 1233"/>
                <a:gd name="T88" fmla="*/ 12 w 1266"/>
                <a:gd name="T89" fmla="*/ 2 h 1233"/>
                <a:gd name="T90" fmla="*/ 12 w 1266"/>
                <a:gd name="T91" fmla="*/ 2 h 1233"/>
                <a:gd name="T92" fmla="*/ 12 w 1266"/>
                <a:gd name="T93" fmla="*/ 3 h 1233"/>
                <a:gd name="T94" fmla="*/ 12 w 1266"/>
                <a:gd name="T95" fmla="*/ 4 h 1233"/>
                <a:gd name="T96" fmla="*/ 12 w 1266"/>
                <a:gd name="T97" fmla="*/ 4 h 1233"/>
                <a:gd name="T98" fmla="*/ 12 w 1266"/>
                <a:gd name="T99" fmla="*/ 5 h 1233"/>
                <a:gd name="T100" fmla="*/ 12 w 1266"/>
                <a:gd name="T101" fmla="*/ 5 h 1233"/>
                <a:gd name="T102" fmla="*/ 13 w 1266"/>
                <a:gd name="T103" fmla="*/ 5 h 1233"/>
                <a:gd name="T104" fmla="*/ 15 w 1266"/>
                <a:gd name="T105" fmla="*/ 5 h 1233"/>
                <a:gd name="T106" fmla="*/ 17 w 1266"/>
                <a:gd name="T107" fmla="*/ 5 h 1233"/>
                <a:gd name="T108" fmla="*/ 18 w 1266"/>
                <a:gd name="T109" fmla="*/ 5 h 1233"/>
                <a:gd name="T110" fmla="*/ 18 w 1266"/>
                <a:gd name="T111" fmla="*/ 5 h 1233"/>
                <a:gd name="T112" fmla="*/ 19 w 1266"/>
                <a:gd name="T113" fmla="*/ 6 h 1233"/>
                <a:gd name="T114" fmla="*/ 19 w 1266"/>
                <a:gd name="T115" fmla="*/ 6 h 1233"/>
                <a:gd name="T116" fmla="*/ 20 w 1266"/>
                <a:gd name="T117" fmla="*/ 7 h 1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66"/>
                <a:gd name="T178" fmla="*/ 0 h 1233"/>
                <a:gd name="T179" fmla="*/ 1266 w 1266"/>
                <a:gd name="T180" fmla="*/ 1233 h 1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66" h="1233">
                  <a:moveTo>
                    <a:pt x="1266" y="504"/>
                  </a:moveTo>
                  <a:lnTo>
                    <a:pt x="1188" y="607"/>
                  </a:lnTo>
                  <a:lnTo>
                    <a:pt x="1118" y="697"/>
                  </a:lnTo>
                  <a:lnTo>
                    <a:pt x="1086" y="738"/>
                  </a:lnTo>
                  <a:lnTo>
                    <a:pt x="1054" y="777"/>
                  </a:lnTo>
                  <a:lnTo>
                    <a:pt x="1025" y="812"/>
                  </a:lnTo>
                  <a:lnTo>
                    <a:pt x="995" y="845"/>
                  </a:lnTo>
                  <a:lnTo>
                    <a:pt x="968" y="876"/>
                  </a:lnTo>
                  <a:lnTo>
                    <a:pt x="940" y="904"/>
                  </a:lnTo>
                  <a:lnTo>
                    <a:pt x="912" y="931"/>
                  </a:lnTo>
                  <a:lnTo>
                    <a:pt x="886" y="955"/>
                  </a:lnTo>
                  <a:lnTo>
                    <a:pt x="859" y="978"/>
                  </a:lnTo>
                  <a:lnTo>
                    <a:pt x="832" y="998"/>
                  </a:lnTo>
                  <a:lnTo>
                    <a:pt x="805" y="1017"/>
                  </a:lnTo>
                  <a:lnTo>
                    <a:pt x="776" y="1035"/>
                  </a:lnTo>
                  <a:lnTo>
                    <a:pt x="747" y="1052"/>
                  </a:lnTo>
                  <a:lnTo>
                    <a:pt x="717" y="1067"/>
                  </a:lnTo>
                  <a:lnTo>
                    <a:pt x="686" y="1082"/>
                  </a:lnTo>
                  <a:lnTo>
                    <a:pt x="653" y="1096"/>
                  </a:lnTo>
                  <a:lnTo>
                    <a:pt x="619" y="1108"/>
                  </a:lnTo>
                  <a:lnTo>
                    <a:pt x="582" y="1119"/>
                  </a:lnTo>
                  <a:lnTo>
                    <a:pt x="544" y="1131"/>
                  </a:lnTo>
                  <a:lnTo>
                    <a:pt x="504" y="1142"/>
                  </a:lnTo>
                  <a:lnTo>
                    <a:pt x="461" y="1153"/>
                  </a:lnTo>
                  <a:lnTo>
                    <a:pt x="416" y="1164"/>
                  </a:lnTo>
                  <a:lnTo>
                    <a:pt x="367" y="1175"/>
                  </a:lnTo>
                  <a:lnTo>
                    <a:pt x="315" y="1185"/>
                  </a:lnTo>
                  <a:lnTo>
                    <a:pt x="203" y="1208"/>
                  </a:lnTo>
                  <a:lnTo>
                    <a:pt x="74" y="1233"/>
                  </a:lnTo>
                  <a:lnTo>
                    <a:pt x="57" y="1210"/>
                  </a:lnTo>
                  <a:lnTo>
                    <a:pt x="42" y="1187"/>
                  </a:lnTo>
                  <a:lnTo>
                    <a:pt x="29" y="1166"/>
                  </a:lnTo>
                  <a:lnTo>
                    <a:pt x="20" y="1144"/>
                  </a:lnTo>
                  <a:lnTo>
                    <a:pt x="12" y="1124"/>
                  </a:lnTo>
                  <a:lnTo>
                    <a:pt x="5" y="1103"/>
                  </a:lnTo>
                  <a:lnTo>
                    <a:pt x="2" y="1084"/>
                  </a:lnTo>
                  <a:lnTo>
                    <a:pt x="0" y="1065"/>
                  </a:lnTo>
                  <a:lnTo>
                    <a:pt x="0" y="1047"/>
                  </a:lnTo>
                  <a:lnTo>
                    <a:pt x="2" y="1027"/>
                  </a:lnTo>
                  <a:lnTo>
                    <a:pt x="4" y="1009"/>
                  </a:lnTo>
                  <a:lnTo>
                    <a:pt x="9" y="991"/>
                  </a:lnTo>
                  <a:lnTo>
                    <a:pt x="14" y="974"/>
                  </a:lnTo>
                  <a:lnTo>
                    <a:pt x="22" y="956"/>
                  </a:lnTo>
                  <a:lnTo>
                    <a:pt x="30" y="938"/>
                  </a:lnTo>
                  <a:lnTo>
                    <a:pt x="39" y="920"/>
                  </a:lnTo>
                  <a:lnTo>
                    <a:pt x="82" y="846"/>
                  </a:lnTo>
                  <a:lnTo>
                    <a:pt x="132" y="764"/>
                  </a:lnTo>
                  <a:lnTo>
                    <a:pt x="145" y="743"/>
                  </a:lnTo>
                  <a:lnTo>
                    <a:pt x="157" y="720"/>
                  </a:lnTo>
                  <a:lnTo>
                    <a:pt x="169" y="697"/>
                  </a:lnTo>
                  <a:lnTo>
                    <a:pt x="180" y="673"/>
                  </a:lnTo>
                  <a:lnTo>
                    <a:pt x="191" y="648"/>
                  </a:lnTo>
                  <a:lnTo>
                    <a:pt x="201" y="622"/>
                  </a:lnTo>
                  <a:lnTo>
                    <a:pt x="210" y="595"/>
                  </a:lnTo>
                  <a:lnTo>
                    <a:pt x="220" y="567"/>
                  </a:lnTo>
                  <a:lnTo>
                    <a:pt x="221" y="561"/>
                  </a:lnTo>
                  <a:lnTo>
                    <a:pt x="221" y="557"/>
                  </a:lnTo>
                  <a:lnTo>
                    <a:pt x="220" y="553"/>
                  </a:lnTo>
                  <a:lnTo>
                    <a:pt x="218" y="550"/>
                  </a:lnTo>
                  <a:lnTo>
                    <a:pt x="215" y="548"/>
                  </a:lnTo>
                  <a:lnTo>
                    <a:pt x="212" y="547"/>
                  </a:lnTo>
                  <a:lnTo>
                    <a:pt x="207" y="546"/>
                  </a:lnTo>
                  <a:lnTo>
                    <a:pt x="203" y="544"/>
                  </a:lnTo>
                  <a:lnTo>
                    <a:pt x="190" y="544"/>
                  </a:lnTo>
                  <a:lnTo>
                    <a:pt x="176" y="546"/>
                  </a:lnTo>
                  <a:lnTo>
                    <a:pt x="162" y="547"/>
                  </a:lnTo>
                  <a:lnTo>
                    <a:pt x="145" y="549"/>
                  </a:lnTo>
                  <a:lnTo>
                    <a:pt x="128" y="552"/>
                  </a:lnTo>
                  <a:lnTo>
                    <a:pt x="111" y="555"/>
                  </a:lnTo>
                  <a:lnTo>
                    <a:pt x="95" y="556"/>
                  </a:lnTo>
                  <a:lnTo>
                    <a:pt x="79" y="556"/>
                  </a:lnTo>
                  <a:lnTo>
                    <a:pt x="64" y="555"/>
                  </a:lnTo>
                  <a:lnTo>
                    <a:pt x="52" y="552"/>
                  </a:lnTo>
                  <a:lnTo>
                    <a:pt x="47" y="550"/>
                  </a:lnTo>
                  <a:lnTo>
                    <a:pt x="43" y="547"/>
                  </a:lnTo>
                  <a:lnTo>
                    <a:pt x="38" y="543"/>
                  </a:lnTo>
                  <a:lnTo>
                    <a:pt x="35" y="539"/>
                  </a:lnTo>
                  <a:lnTo>
                    <a:pt x="22" y="515"/>
                  </a:lnTo>
                  <a:lnTo>
                    <a:pt x="13" y="492"/>
                  </a:lnTo>
                  <a:lnTo>
                    <a:pt x="8" y="472"/>
                  </a:lnTo>
                  <a:lnTo>
                    <a:pt x="4" y="453"/>
                  </a:lnTo>
                  <a:lnTo>
                    <a:pt x="4" y="436"/>
                  </a:lnTo>
                  <a:lnTo>
                    <a:pt x="6" y="419"/>
                  </a:lnTo>
                  <a:lnTo>
                    <a:pt x="11" y="404"/>
                  </a:lnTo>
                  <a:lnTo>
                    <a:pt x="19" y="391"/>
                  </a:lnTo>
                  <a:lnTo>
                    <a:pt x="28" y="379"/>
                  </a:lnTo>
                  <a:lnTo>
                    <a:pt x="39" y="368"/>
                  </a:lnTo>
                  <a:lnTo>
                    <a:pt x="53" y="357"/>
                  </a:lnTo>
                  <a:lnTo>
                    <a:pt x="68" y="349"/>
                  </a:lnTo>
                  <a:lnTo>
                    <a:pt x="83" y="341"/>
                  </a:lnTo>
                  <a:lnTo>
                    <a:pt x="102" y="335"/>
                  </a:lnTo>
                  <a:lnTo>
                    <a:pt x="120" y="328"/>
                  </a:lnTo>
                  <a:lnTo>
                    <a:pt x="140" y="322"/>
                  </a:lnTo>
                  <a:lnTo>
                    <a:pt x="161" y="318"/>
                  </a:lnTo>
                  <a:lnTo>
                    <a:pt x="181" y="314"/>
                  </a:lnTo>
                  <a:lnTo>
                    <a:pt x="203" y="311"/>
                  </a:lnTo>
                  <a:lnTo>
                    <a:pt x="224" y="307"/>
                  </a:lnTo>
                  <a:lnTo>
                    <a:pt x="267" y="303"/>
                  </a:lnTo>
                  <a:lnTo>
                    <a:pt x="308" y="299"/>
                  </a:lnTo>
                  <a:lnTo>
                    <a:pt x="347" y="297"/>
                  </a:lnTo>
                  <a:lnTo>
                    <a:pt x="382" y="295"/>
                  </a:lnTo>
                  <a:lnTo>
                    <a:pt x="411" y="292"/>
                  </a:lnTo>
                  <a:lnTo>
                    <a:pt x="433" y="288"/>
                  </a:lnTo>
                  <a:lnTo>
                    <a:pt x="438" y="286"/>
                  </a:lnTo>
                  <a:lnTo>
                    <a:pt x="443" y="281"/>
                  </a:lnTo>
                  <a:lnTo>
                    <a:pt x="449" y="275"/>
                  </a:lnTo>
                  <a:lnTo>
                    <a:pt x="454" y="265"/>
                  </a:lnTo>
                  <a:lnTo>
                    <a:pt x="466" y="244"/>
                  </a:lnTo>
                  <a:lnTo>
                    <a:pt x="478" y="217"/>
                  </a:lnTo>
                  <a:lnTo>
                    <a:pt x="493" y="186"/>
                  </a:lnTo>
                  <a:lnTo>
                    <a:pt x="508" y="153"/>
                  </a:lnTo>
                  <a:lnTo>
                    <a:pt x="525" y="119"/>
                  </a:lnTo>
                  <a:lnTo>
                    <a:pt x="543" y="87"/>
                  </a:lnTo>
                  <a:lnTo>
                    <a:pt x="553" y="73"/>
                  </a:lnTo>
                  <a:lnTo>
                    <a:pt x="563" y="58"/>
                  </a:lnTo>
                  <a:lnTo>
                    <a:pt x="574" y="45"/>
                  </a:lnTo>
                  <a:lnTo>
                    <a:pt x="586" y="33"/>
                  </a:lnTo>
                  <a:lnTo>
                    <a:pt x="597" y="23"/>
                  </a:lnTo>
                  <a:lnTo>
                    <a:pt x="611" y="14"/>
                  </a:lnTo>
                  <a:lnTo>
                    <a:pt x="623" y="7"/>
                  </a:lnTo>
                  <a:lnTo>
                    <a:pt x="638" y="2"/>
                  </a:lnTo>
                  <a:lnTo>
                    <a:pt x="653" y="0"/>
                  </a:lnTo>
                  <a:lnTo>
                    <a:pt x="667" y="0"/>
                  </a:lnTo>
                  <a:lnTo>
                    <a:pt x="684" y="2"/>
                  </a:lnTo>
                  <a:lnTo>
                    <a:pt x="700" y="8"/>
                  </a:lnTo>
                  <a:lnTo>
                    <a:pt x="718" y="16"/>
                  </a:lnTo>
                  <a:lnTo>
                    <a:pt x="737" y="27"/>
                  </a:lnTo>
                  <a:lnTo>
                    <a:pt x="756" y="43"/>
                  </a:lnTo>
                  <a:lnTo>
                    <a:pt x="776" y="61"/>
                  </a:lnTo>
                  <a:lnTo>
                    <a:pt x="781" y="67"/>
                  </a:lnTo>
                  <a:lnTo>
                    <a:pt x="784" y="74"/>
                  </a:lnTo>
                  <a:lnTo>
                    <a:pt x="787" y="79"/>
                  </a:lnTo>
                  <a:lnTo>
                    <a:pt x="789" y="87"/>
                  </a:lnTo>
                  <a:lnTo>
                    <a:pt x="789" y="94"/>
                  </a:lnTo>
                  <a:lnTo>
                    <a:pt x="789" y="103"/>
                  </a:lnTo>
                  <a:lnTo>
                    <a:pt x="788" y="111"/>
                  </a:lnTo>
                  <a:lnTo>
                    <a:pt x="787" y="120"/>
                  </a:lnTo>
                  <a:lnTo>
                    <a:pt x="782" y="138"/>
                  </a:lnTo>
                  <a:lnTo>
                    <a:pt x="776" y="157"/>
                  </a:lnTo>
                  <a:lnTo>
                    <a:pt x="769" y="176"/>
                  </a:lnTo>
                  <a:lnTo>
                    <a:pt x="762" y="195"/>
                  </a:lnTo>
                  <a:lnTo>
                    <a:pt x="755" y="214"/>
                  </a:lnTo>
                  <a:lnTo>
                    <a:pt x="749" y="233"/>
                  </a:lnTo>
                  <a:lnTo>
                    <a:pt x="745" y="250"/>
                  </a:lnTo>
                  <a:lnTo>
                    <a:pt x="741" y="264"/>
                  </a:lnTo>
                  <a:lnTo>
                    <a:pt x="741" y="271"/>
                  </a:lnTo>
                  <a:lnTo>
                    <a:pt x="742" y="278"/>
                  </a:lnTo>
                  <a:lnTo>
                    <a:pt x="743" y="284"/>
                  </a:lnTo>
                  <a:lnTo>
                    <a:pt x="746" y="289"/>
                  </a:lnTo>
                  <a:lnTo>
                    <a:pt x="749" y="294"/>
                  </a:lnTo>
                  <a:lnTo>
                    <a:pt x="754" y="298"/>
                  </a:lnTo>
                  <a:lnTo>
                    <a:pt x="759" y="302"/>
                  </a:lnTo>
                  <a:lnTo>
                    <a:pt x="766" y="304"/>
                  </a:lnTo>
                  <a:lnTo>
                    <a:pt x="789" y="310"/>
                  </a:lnTo>
                  <a:lnTo>
                    <a:pt x="810" y="314"/>
                  </a:lnTo>
                  <a:lnTo>
                    <a:pt x="833" y="318"/>
                  </a:lnTo>
                  <a:lnTo>
                    <a:pt x="856" y="320"/>
                  </a:lnTo>
                  <a:lnTo>
                    <a:pt x="901" y="323"/>
                  </a:lnTo>
                  <a:lnTo>
                    <a:pt x="945" y="324"/>
                  </a:lnTo>
                  <a:lnTo>
                    <a:pt x="988" y="324"/>
                  </a:lnTo>
                  <a:lnTo>
                    <a:pt x="1030" y="323"/>
                  </a:lnTo>
                  <a:lnTo>
                    <a:pt x="1070" y="324"/>
                  </a:lnTo>
                  <a:lnTo>
                    <a:pt x="1107" y="326"/>
                  </a:lnTo>
                  <a:lnTo>
                    <a:pt x="1126" y="328"/>
                  </a:lnTo>
                  <a:lnTo>
                    <a:pt x="1141" y="330"/>
                  </a:lnTo>
                  <a:lnTo>
                    <a:pt x="1158" y="333"/>
                  </a:lnTo>
                  <a:lnTo>
                    <a:pt x="1173" y="337"/>
                  </a:lnTo>
                  <a:lnTo>
                    <a:pt x="1188" y="343"/>
                  </a:lnTo>
                  <a:lnTo>
                    <a:pt x="1200" y="349"/>
                  </a:lnTo>
                  <a:lnTo>
                    <a:pt x="1213" y="357"/>
                  </a:lnTo>
                  <a:lnTo>
                    <a:pt x="1224" y="366"/>
                  </a:lnTo>
                  <a:lnTo>
                    <a:pt x="1234" y="377"/>
                  </a:lnTo>
                  <a:lnTo>
                    <a:pt x="1242" y="389"/>
                  </a:lnTo>
                  <a:lnTo>
                    <a:pt x="1250" y="403"/>
                  </a:lnTo>
                  <a:lnTo>
                    <a:pt x="1256" y="419"/>
                  </a:lnTo>
                  <a:lnTo>
                    <a:pt x="1262" y="437"/>
                  </a:lnTo>
                  <a:lnTo>
                    <a:pt x="1264" y="457"/>
                  </a:lnTo>
                  <a:lnTo>
                    <a:pt x="1266" y="479"/>
                  </a:lnTo>
                  <a:lnTo>
                    <a:pt x="1266" y="504"/>
                  </a:lnTo>
                  <a:close/>
                </a:path>
              </a:pathLst>
            </a:custGeom>
            <a:solidFill>
              <a:srgbClr val="F2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Line 36"/>
            <p:cNvSpPr>
              <a:spLocks noChangeShapeType="1"/>
            </p:cNvSpPr>
            <p:nvPr/>
          </p:nvSpPr>
          <p:spPr bwMode="auto">
            <a:xfrm flipV="1">
              <a:off x="1668" y="2685"/>
              <a:ext cx="167" cy="66"/>
            </a:xfrm>
            <a:prstGeom prst="line">
              <a:avLst/>
            </a:prstGeom>
            <a:noFill/>
            <a:ln w="1588">
              <a:solidFill>
                <a:srgbClr val="FFF5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8" name="Freeform 37"/>
            <p:cNvSpPr>
              <a:spLocks/>
            </p:cNvSpPr>
            <p:nvPr/>
          </p:nvSpPr>
          <p:spPr bwMode="auto">
            <a:xfrm>
              <a:off x="1513" y="2732"/>
              <a:ext cx="181" cy="121"/>
            </a:xfrm>
            <a:custGeom>
              <a:avLst/>
              <a:gdLst>
                <a:gd name="T0" fmla="*/ 18 w 1441"/>
                <a:gd name="T1" fmla="*/ 14 h 965"/>
                <a:gd name="T2" fmla="*/ 16 w 1441"/>
                <a:gd name="T3" fmla="*/ 14 h 965"/>
                <a:gd name="T4" fmla="*/ 14 w 1441"/>
                <a:gd name="T5" fmla="*/ 15 h 965"/>
                <a:gd name="T6" fmla="*/ 13 w 1441"/>
                <a:gd name="T7" fmla="*/ 15 h 965"/>
                <a:gd name="T8" fmla="*/ 11 w 1441"/>
                <a:gd name="T9" fmla="*/ 15 h 965"/>
                <a:gd name="T10" fmla="*/ 9 w 1441"/>
                <a:gd name="T11" fmla="*/ 15 h 965"/>
                <a:gd name="T12" fmla="*/ 8 w 1441"/>
                <a:gd name="T13" fmla="*/ 15 h 965"/>
                <a:gd name="T14" fmla="*/ 6 w 1441"/>
                <a:gd name="T15" fmla="*/ 14 h 965"/>
                <a:gd name="T16" fmla="*/ 4 w 1441"/>
                <a:gd name="T17" fmla="*/ 13 h 965"/>
                <a:gd name="T18" fmla="*/ 0 w 1441"/>
                <a:gd name="T19" fmla="*/ 11 h 965"/>
                <a:gd name="T20" fmla="*/ 0 w 1441"/>
                <a:gd name="T21" fmla="*/ 10 h 965"/>
                <a:gd name="T22" fmla="*/ 0 w 1441"/>
                <a:gd name="T23" fmla="*/ 9 h 965"/>
                <a:gd name="T24" fmla="*/ 1 w 1441"/>
                <a:gd name="T25" fmla="*/ 8 h 965"/>
                <a:gd name="T26" fmla="*/ 2 w 1441"/>
                <a:gd name="T27" fmla="*/ 8 h 965"/>
                <a:gd name="T28" fmla="*/ 2 w 1441"/>
                <a:gd name="T29" fmla="*/ 7 h 965"/>
                <a:gd name="T30" fmla="*/ 5 w 1441"/>
                <a:gd name="T31" fmla="*/ 6 h 965"/>
                <a:gd name="T32" fmla="*/ 6 w 1441"/>
                <a:gd name="T33" fmla="*/ 5 h 965"/>
                <a:gd name="T34" fmla="*/ 7 w 1441"/>
                <a:gd name="T35" fmla="*/ 5 h 965"/>
                <a:gd name="T36" fmla="*/ 8 w 1441"/>
                <a:gd name="T37" fmla="*/ 4 h 965"/>
                <a:gd name="T38" fmla="*/ 8 w 1441"/>
                <a:gd name="T39" fmla="*/ 4 h 965"/>
                <a:gd name="T40" fmla="*/ 8 w 1441"/>
                <a:gd name="T41" fmla="*/ 4 h 965"/>
                <a:gd name="T42" fmla="*/ 7 w 1441"/>
                <a:gd name="T43" fmla="*/ 3 h 965"/>
                <a:gd name="T44" fmla="*/ 6 w 1441"/>
                <a:gd name="T45" fmla="*/ 3 h 965"/>
                <a:gd name="T46" fmla="*/ 6 w 1441"/>
                <a:gd name="T47" fmla="*/ 3 h 965"/>
                <a:gd name="T48" fmla="*/ 6 w 1441"/>
                <a:gd name="T49" fmla="*/ 2 h 965"/>
                <a:gd name="T50" fmla="*/ 6 w 1441"/>
                <a:gd name="T51" fmla="*/ 2 h 965"/>
                <a:gd name="T52" fmla="*/ 6 w 1441"/>
                <a:gd name="T53" fmla="*/ 1 h 965"/>
                <a:gd name="T54" fmla="*/ 6 w 1441"/>
                <a:gd name="T55" fmla="*/ 0 h 965"/>
                <a:gd name="T56" fmla="*/ 7 w 1441"/>
                <a:gd name="T57" fmla="*/ 0 h 965"/>
                <a:gd name="T58" fmla="*/ 8 w 1441"/>
                <a:gd name="T59" fmla="*/ 0 h 965"/>
                <a:gd name="T60" fmla="*/ 9 w 1441"/>
                <a:gd name="T61" fmla="*/ 0 h 965"/>
                <a:gd name="T62" fmla="*/ 10 w 1441"/>
                <a:gd name="T63" fmla="*/ 1 h 965"/>
                <a:gd name="T64" fmla="*/ 11 w 1441"/>
                <a:gd name="T65" fmla="*/ 2 h 965"/>
                <a:gd name="T66" fmla="*/ 13 w 1441"/>
                <a:gd name="T67" fmla="*/ 2 h 965"/>
                <a:gd name="T68" fmla="*/ 13 w 1441"/>
                <a:gd name="T69" fmla="*/ 2 h 965"/>
                <a:gd name="T70" fmla="*/ 14 w 1441"/>
                <a:gd name="T71" fmla="*/ 2 h 965"/>
                <a:gd name="T72" fmla="*/ 15 w 1441"/>
                <a:gd name="T73" fmla="*/ 1 h 965"/>
                <a:gd name="T74" fmla="*/ 16 w 1441"/>
                <a:gd name="T75" fmla="*/ 1 h 965"/>
                <a:gd name="T76" fmla="*/ 17 w 1441"/>
                <a:gd name="T77" fmla="*/ 0 h 965"/>
                <a:gd name="T78" fmla="*/ 18 w 1441"/>
                <a:gd name="T79" fmla="*/ 0 h 965"/>
                <a:gd name="T80" fmla="*/ 19 w 1441"/>
                <a:gd name="T81" fmla="*/ 1 h 965"/>
                <a:gd name="T82" fmla="*/ 19 w 1441"/>
                <a:gd name="T83" fmla="*/ 1 h 965"/>
                <a:gd name="T84" fmla="*/ 19 w 1441"/>
                <a:gd name="T85" fmla="*/ 2 h 965"/>
                <a:gd name="T86" fmla="*/ 19 w 1441"/>
                <a:gd name="T87" fmla="*/ 3 h 965"/>
                <a:gd name="T88" fmla="*/ 19 w 1441"/>
                <a:gd name="T89" fmla="*/ 3 h 965"/>
                <a:gd name="T90" fmla="*/ 19 w 1441"/>
                <a:gd name="T91" fmla="*/ 4 h 965"/>
                <a:gd name="T92" fmla="*/ 18 w 1441"/>
                <a:gd name="T93" fmla="*/ 4 h 965"/>
                <a:gd name="T94" fmla="*/ 17 w 1441"/>
                <a:gd name="T95" fmla="*/ 5 h 965"/>
                <a:gd name="T96" fmla="*/ 17 w 1441"/>
                <a:gd name="T97" fmla="*/ 5 h 965"/>
                <a:gd name="T98" fmla="*/ 17 w 1441"/>
                <a:gd name="T99" fmla="*/ 5 h 965"/>
                <a:gd name="T100" fmla="*/ 17 w 1441"/>
                <a:gd name="T101" fmla="*/ 6 h 965"/>
                <a:gd name="T102" fmla="*/ 18 w 1441"/>
                <a:gd name="T103" fmla="*/ 6 h 965"/>
                <a:gd name="T104" fmla="*/ 19 w 1441"/>
                <a:gd name="T105" fmla="*/ 7 h 965"/>
                <a:gd name="T106" fmla="*/ 21 w 1441"/>
                <a:gd name="T107" fmla="*/ 8 h 965"/>
                <a:gd name="T108" fmla="*/ 22 w 1441"/>
                <a:gd name="T109" fmla="*/ 9 h 965"/>
                <a:gd name="T110" fmla="*/ 22 w 1441"/>
                <a:gd name="T111" fmla="*/ 10 h 965"/>
                <a:gd name="T112" fmla="*/ 23 w 1441"/>
                <a:gd name="T113" fmla="*/ 10 h 965"/>
                <a:gd name="T114" fmla="*/ 23 w 1441"/>
                <a:gd name="T115" fmla="*/ 11 h 965"/>
                <a:gd name="T116" fmla="*/ 22 w 1441"/>
                <a:gd name="T117" fmla="*/ 12 h 9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41"/>
                <a:gd name="T178" fmla="*/ 0 h 965"/>
                <a:gd name="T179" fmla="*/ 1441 w 1441"/>
                <a:gd name="T180" fmla="*/ 965 h 9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41" h="965">
                  <a:moveTo>
                    <a:pt x="1398" y="792"/>
                  </a:moveTo>
                  <a:lnTo>
                    <a:pt x="1275" y="836"/>
                  </a:lnTo>
                  <a:lnTo>
                    <a:pt x="1167" y="873"/>
                  </a:lnTo>
                  <a:lnTo>
                    <a:pt x="1117" y="889"/>
                  </a:lnTo>
                  <a:lnTo>
                    <a:pt x="1070" y="902"/>
                  </a:lnTo>
                  <a:lnTo>
                    <a:pt x="1025" y="916"/>
                  </a:lnTo>
                  <a:lnTo>
                    <a:pt x="983" y="927"/>
                  </a:lnTo>
                  <a:lnTo>
                    <a:pt x="942" y="938"/>
                  </a:lnTo>
                  <a:lnTo>
                    <a:pt x="904" y="946"/>
                  </a:lnTo>
                  <a:lnTo>
                    <a:pt x="867" y="952"/>
                  </a:lnTo>
                  <a:lnTo>
                    <a:pt x="831" y="958"/>
                  </a:lnTo>
                  <a:lnTo>
                    <a:pt x="796" y="963"/>
                  </a:lnTo>
                  <a:lnTo>
                    <a:pt x="762" y="965"/>
                  </a:lnTo>
                  <a:lnTo>
                    <a:pt x="728" y="965"/>
                  </a:lnTo>
                  <a:lnTo>
                    <a:pt x="695" y="965"/>
                  </a:lnTo>
                  <a:lnTo>
                    <a:pt x="662" y="963"/>
                  </a:lnTo>
                  <a:lnTo>
                    <a:pt x="628" y="958"/>
                  </a:lnTo>
                  <a:lnTo>
                    <a:pt x="594" y="952"/>
                  </a:lnTo>
                  <a:lnTo>
                    <a:pt x="559" y="946"/>
                  </a:lnTo>
                  <a:lnTo>
                    <a:pt x="524" y="938"/>
                  </a:lnTo>
                  <a:lnTo>
                    <a:pt x="487" y="927"/>
                  </a:lnTo>
                  <a:lnTo>
                    <a:pt x="449" y="916"/>
                  </a:lnTo>
                  <a:lnTo>
                    <a:pt x="409" y="902"/>
                  </a:lnTo>
                  <a:lnTo>
                    <a:pt x="367" y="888"/>
                  </a:lnTo>
                  <a:lnTo>
                    <a:pt x="323" y="872"/>
                  </a:lnTo>
                  <a:lnTo>
                    <a:pt x="278" y="854"/>
                  </a:lnTo>
                  <a:lnTo>
                    <a:pt x="228" y="834"/>
                  </a:lnTo>
                  <a:lnTo>
                    <a:pt x="121" y="790"/>
                  </a:lnTo>
                  <a:lnTo>
                    <a:pt x="1" y="740"/>
                  </a:lnTo>
                  <a:lnTo>
                    <a:pt x="0" y="711"/>
                  </a:lnTo>
                  <a:lnTo>
                    <a:pt x="0" y="685"/>
                  </a:lnTo>
                  <a:lnTo>
                    <a:pt x="1" y="659"/>
                  </a:lnTo>
                  <a:lnTo>
                    <a:pt x="4" y="636"/>
                  </a:lnTo>
                  <a:lnTo>
                    <a:pt x="9" y="614"/>
                  </a:lnTo>
                  <a:lnTo>
                    <a:pt x="16" y="595"/>
                  </a:lnTo>
                  <a:lnTo>
                    <a:pt x="24" y="576"/>
                  </a:lnTo>
                  <a:lnTo>
                    <a:pt x="33" y="559"/>
                  </a:lnTo>
                  <a:lnTo>
                    <a:pt x="43" y="544"/>
                  </a:lnTo>
                  <a:lnTo>
                    <a:pt x="54" y="529"/>
                  </a:lnTo>
                  <a:lnTo>
                    <a:pt x="67" y="516"/>
                  </a:lnTo>
                  <a:lnTo>
                    <a:pt x="80" y="503"/>
                  </a:lnTo>
                  <a:lnTo>
                    <a:pt x="95" y="492"/>
                  </a:lnTo>
                  <a:lnTo>
                    <a:pt x="111" y="481"/>
                  </a:lnTo>
                  <a:lnTo>
                    <a:pt x="128" y="470"/>
                  </a:lnTo>
                  <a:lnTo>
                    <a:pt x="145" y="460"/>
                  </a:lnTo>
                  <a:lnTo>
                    <a:pt x="222" y="422"/>
                  </a:lnTo>
                  <a:lnTo>
                    <a:pt x="308" y="382"/>
                  </a:lnTo>
                  <a:lnTo>
                    <a:pt x="331" y="371"/>
                  </a:lnTo>
                  <a:lnTo>
                    <a:pt x="354" y="359"/>
                  </a:lnTo>
                  <a:lnTo>
                    <a:pt x="376" y="347"/>
                  </a:lnTo>
                  <a:lnTo>
                    <a:pt x="399" y="332"/>
                  </a:lnTo>
                  <a:lnTo>
                    <a:pt x="423" y="317"/>
                  </a:lnTo>
                  <a:lnTo>
                    <a:pt x="445" y="301"/>
                  </a:lnTo>
                  <a:lnTo>
                    <a:pt x="468" y="284"/>
                  </a:lnTo>
                  <a:lnTo>
                    <a:pt x="491" y="266"/>
                  </a:lnTo>
                  <a:lnTo>
                    <a:pt x="495" y="262"/>
                  </a:lnTo>
                  <a:lnTo>
                    <a:pt x="498" y="258"/>
                  </a:lnTo>
                  <a:lnTo>
                    <a:pt x="499" y="255"/>
                  </a:lnTo>
                  <a:lnTo>
                    <a:pt x="499" y="252"/>
                  </a:lnTo>
                  <a:lnTo>
                    <a:pt x="498" y="248"/>
                  </a:lnTo>
                  <a:lnTo>
                    <a:pt x="495" y="245"/>
                  </a:lnTo>
                  <a:lnTo>
                    <a:pt x="493" y="241"/>
                  </a:lnTo>
                  <a:lnTo>
                    <a:pt x="489" y="238"/>
                  </a:lnTo>
                  <a:lnTo>
                    <a:pt x="479" y="231"/>
                  </a:lnTo>
                  <a:lnTo>
                    <a:pt x="467" y="224"/>
                  </a:lnTo>
                  <a:lnTo>
                    <a:pt x="453" y="218"/>
                  </a:lnTo>
                  <a:lnTo>
                    <a:pt x="439" y="210"/>
                  </a:lnTo>
                  <a:lnTo>
                    <a:pt x="423" y="203"/>
                  </a:lnTo>
                  <a:lnTo>
                    <a:pt x="408" y="195"/>
                  </a:lnTo>
                  <a:lnTo>
                    <a:pt x="393" y="187"/>
                  </a:lnTo>
                  <a:lnTo>
                    <a:pt x="380" y="179"/>
                  </a:lnTo>
                  <a:lnTo>
                    <a:pt x="368" y="170"/>
                  </a:lnTo>
                  <a:lnTo>
                    <a:pt x="360" y="161"/>
                  </a:lnTo>
                  <a:lnTo>
                    <a:pt x="357" y="156"/>
                  </a:lnTo>
                  <a:lnTo>
                    <a:pt x="355" y="151"/>
                  </a:lnTo>
                  <a:lnTo>
                    <a:pt x="354" y="146"/>
                  </a:lnTo>
                  <a:lnTo>
                    <a:pt x="354" y="140"/>
                  </a:lnTo>
                  <a:lnTo>
                    <a:pt x="356" y="113"/>
                  </a:lnTo>
                  <a:lnTo>
                    <a:pt x="360" y="89"/>
                  </a:lnTo>
                  <a:lnTo>
                    <a:pt x="367" y="69"/>
                  </a:lnTo>
                  <a:lnTo>
                    <a:pt x="375" y="52"/>
                  </a:lnTo>
                  <a:lnTo>
                    <a:pt x="384" y="37"/>
                  </a:lnTo>
                  <a:lnTo>
                    <a:pt x="396" y="25"/>
                  </a:lnTo>
                  <a:lnTo>
                    <a:pt x="408" y="16"/>
                  </a:lnTo>
                  <a:lnTo>
                    <a:pt x="422" y="8"/>
                  </a:lnTo>
                  <a:lnTo>
                    <a:pt x="436" y="3"/>
                  </a:lnTo>
                  <a:lnTo>
                    <a:pt x="451" y="1"/>
                  </a:lnTo>
                  <a:lnTo>
                    <a:pt x="468" y="0"/>
                  </a:lnTo>
                  <a:lnTo>
                    <a:pt x="485" y="1"/>
                  </a:lnTo>
                  <a:lnTo>
                    <a:pt x="503" y="3"/>
                  </a:lnTo>
                  <a:lnTo>
                    <a:pt x="521" y="7"/>
                  </a:lnTo>
                  <a:lnTo>
                    <a:pt x="541" y="12"/>
                  </a:lnTo>
                  <a:lnTo>
                    <a:pt x="560" y="18"/>
                  </a:lnTo>
                  <a:lnTo>
                    <a:pt x="579" y="26"/>
                  </a:lnTo>
                  <a:lnTo>
                    <a:pt x="600" y="34"/>
                  </a:lnTo>
                  <a:lnTo>
                    <a:pt x="619" y="43"/>
                  </a:lnTo>
                  <a:lnTo>
                    <a:pt x="638" y="52"/>
                  </a:lnTo>
                  <a:lnTo>
                    <a:pt x="677" y="72"/>
                  </a:lnTo>
                  <a:lnTo>
                    <a:pt x="713" y="93"/>
                  </a:lnTo>
                  <a:lnTo>
                    <a:pt x="747" y="112"/>
                  </a:lnTo>
                  <a:lnTo>
                    <a:pt x="777" y="129"/>
                  </a:lnTo>
                  <a:lnTo>
                    <a:pt x="803" y="143"/>
                  </a:lnTo>
                  <a:lnTo>
                    <a:pt x="823" y="152"/>
                  </a:lnTo>
                  <a:lnTo>
                    <a:pt x="829" y="153"/>
                  </a:lnTo>
                  <a:lnTo>
                    <a:pt x="836" y="152"/>
                  </a:lnTo>
                  <a:lnTo>
                    <a:pt x="843" y="150"/>
                  </a:lnTo>
                  <a:lnTo>
                    <a:pt x="854" y="145"/>
                  </a:lnTo>
                  <a:lnTo>
                    <a:pt x="875" y="134"/>
                  </a:lnTo>
                  <a:lnTo>
                    <a:pt x="900" y="118"/>
                  </a:lnTo>
                  <a:lnTo>
                    <a:pt x="930" y="100"/>
                  </a:lnTo>
                  <a:lnTo>
                    <a:pt x="960" y="80"/>
                  </a:lnTo>
                  <a:lnTo>
                    <a:pt x="992" y="62"/>
                  </a:lnTo>
                  <a:lnTo>
                    <a:pt x="1026" y="46"/>
                  </a:lnTo>
                  <a:lnTo>
                    <a:pt x="1042" y="38"/>
                  </a:lnTo>
                  <a:lnTo>
                    <a:pt x="1059" y="33"/>
                  </a:lnTo>
                  <a:lnTo>
                    <a:pt x="1075" y="28"/>
                  </a:lnTo>
                  <a:lnTo>
                    <a:pt x="1092" y="25"/>
                  </a:lnTo>
                  <a:lnTo>
                    <a:pt x="1108" y="23"/>
                  </a:lnTo>
                  <a:lnTo>
                    <a:pt x="1122" y="23"/>
                  </a:lnTo>
                  <a:lnTo>
                    <a:pt x="1137" y="24"/>
                  </a:lnTo>
                  <a:lnTo>
                    <a:pt x="1152" y="27"/>
                  </a:lnTo>
                  <a:lnTo>
                    <a:pt x="1165" y="34"/>
                  </a:lnTo>
                  <a:lnTo>
                    <a:pt x="1178" y="42"/>
                  </a:lnTo>
                  <a:lnTo>
                    <a:pt x="1190" y="53"/>
                  </a:lnTo>
                  <a:lnTo>
                    <a:pt x="1202" y="67"/>
                  </a:lnTo>
                  <a:lnTo>
                    <a:pt x="1212" y="84"/>
                  </a:lnTo>
                  <a:lnTo>
                    <a:pt x="1220" y="104"/>
                  </a:lnTo>
                  <a:lnTo>
                    <a:pt x="1228" y="127"/>
                  </a:lnTo>
                  <a:lnTo>
                    <a:pt x="1235" y="154"/>
                  </a:lnTo>
                  <a:lnTo>
                    <a:pt x="1235" y="161"/>
                  </a:lnTo>
                  <a:lnTo>
                    <a:pt x="1235" y="168"/>
                  </a:lnTo>
                  <a:lnTo>
                    <a:pt x="1234" y="174"/>
                  </a:lnTo>
                  <a:lnTo>
                    <a:pt x="1230" y="181"/>
                  </a:lnTo>
                  <a:lnTo>
                    <a:pt x="1227" y="188"/>
                  </a:lnTo>
                  <a:lnTo>
                    <a:pt x="1222" y="195"/>
                  </a:lnTo>
                  <a:lnTo>
                    <a:pt x="1216" y="202"/>
                  </a:lnTo>
                  <a:lnTo>
                    <a:pt x="1211" y="207"/>
                  </a:lnTo>
                  <a:lnTo>
                    <a:pt x="1197" y="221"/>
                  </a:lnTo>
                  <a:lnTo>
                    <a:pt x="1181" y="233"/>
                  </a:lnTo>
                  <a:lnTo>
                    <a:pt x="1165" y="245"/>
                  </a:lnTo>
                  <a:lnTo>
                    <a:pt x="1148" y="257"/>
                  </a:lnTo>
                  <a:lnTo>
                    <a:pt x="1133" y="269"/>
                  </a:lnTo>
                  <a:lnTo>
                    <a:pt x="1117" y="280"/>
                  </a:lnTo>
                  <a:lnTo>
                    <a:pt x="1104" y="292"/>
                  </a:lnTo>
                  <a:lnTo>
                    <a:pt x="1093" y="304"/>
                  </a:lnTo>
                  <a:lnTo>
                    <a:pt x="1090" y="309"/>
                  </a:lnTo>
                  <a:lnTo>
                    <a:pt x="1086" y="315"/>
                  </a:lnTo>
                  <a:lnTo>
                    <a:pt x="1084" y="321"/>
                  </a:lnTo>
                  <a:lnTo>
                    <a:pt x="1083" y="326"/>
                  </a:lnTo>
                  <a:lnTo>
                    <a:pt x="1083" y="332"/>
                  </a:lnTo>
                  <a:lnTo>
                    <a:pt x="1085" y="338"/>
                  </a:lnTo>
                  <a:lnTo>
                    <a:pt x="1087" y="343"/>
                  </a:lnTo>
                  <a:lnTo>
                    <a:pt x="1092" y="349"/>
                  </a:lnTo>
                  <a:lnTo>
                    <a:pt x="1108" y="366"/>
                  </a:lnTo>
                  <a:lnTo>
                    <a:pt x="1124" y="383"/>
                  </a:lnTo>
                  <a:lnTo>
                    <a:pt x="1141" y="398"/>
                  </a:lnTo>
                  <a:lnTo>
                    <a:pt x="1158" y="413"/>
                  </a:lnTo>
                  <a:lnTo>
                    <a:pt x="1193" y="440"/>
                  </a:lnTo>
                  <a:lnTo>
                    <a:pt x="1230" y="466"/>
                  </a:lnTo>
                  <a:lnTo>
                    <a:pt x="1265" y="490"/>
                  </a:lnTo>
                  <a:lnTo>
                    <a:pt x="1300" y="512"/>
                  </a:lnTo>
                  <a:lnTo>
                    <a:pt x="1333" y="535"/>
                  </a:lnTo>
                  <a:lnTo>
                    <a:pt x="1364" y="557"/>
                  </a:lnTo>
                  <a:lnTo>
                    <a:pt x="1378" y="568"/>
                  </a:lnTo>
                  <a:lnTo>
                    <a:pt x="1390" y="579"/>
                  </a:lnTo>
                  <a:lnTo>
                    <a:pt x="1401" y="592"/>
                  </a:lnTo>
                  <a:lnTo>
                    <a:pt x="1413" y="603"/>
                  </a:lnTo>
                  <a:lnTo>
                    <a:pt x="1421" y="616"/>
                  </a:lnTo>
                  <a:lnTo>
                    <a:pt x="1429" y="628"/>
                  </a:lnTo>
                  <a:lnTo>
                    <a:pt x="1434" y="642"/>
                  </a:lnTo>
                  <a:lnTo>
                    <a:pt x="1439" y="655"/>
                  </a:lnTo>
                  <a:lnTo>
                    <a:pt x="1441" y="670"/>
                  </a:lnTo>
                  <a:lnTo>
                    <a:pt x="1441" y="685"/>
                  </a:lnTo>
                  <a:lnTo>
                    <a:pt x="1440" y="701"/>
                  </a:lnTo>
                  <a:lnTo>
                    <a:pt x="1436" y="718"/>
                  </a:lnTo>
                  <a:lnTo>
                    <a:pt x="1430" y="735"/>
                  </a:lnTo>
                  <a:lnTo>
                    <a:pt x="1422" y="753"/>
                  </a:lnTo>
                  <a:lnTo>
                    <a:pt x="1412" y="772"/>
                  </a:lnTo>
                  <a:lnTo>
                    <a:pt x="1398" y="792"/>
                  </a:lnTo>
                  <a:close/>
                </a:path>
              </a:pathLst>
            </a:custGeom>
            <a:solidFill>
              <a:srgbClr val="F2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9" name="Line 38"/>
            <p:cNvSpPr>
              <a:spLocks noChangeShapeType="1"/>
            </p:cNvSpPr>
            <p:nvPr/>
          </p:nvSpPr>
          <p:spPr bwMode="auto">
            <a:xfrm>
              <a:off x="1386" y="2696"/>
              <a:ext cx="172" cy="54"/>
            </a:xfrm>
            <a:prstGeom prst="line">
              <a:avLst/>
            </a:prstGeom>
            <a:noFill/>
            <a:ln w="1588">
              <a:solidFill>
                <a:srgbClr val="FFF5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Freeform 39"/>
            <p:cNvSpPr>
              <a:spLocks/>
            </p:cNvSpPr>
            <p:nvPr/>
          </p:nvSpPr>
          <p:spPr bwMode="auto">
            <a:xfrm>
              <a:off x="1221" y="2616"/>
              <a:ext cx="169" cy="154"/>
            </a:xfrm>
            <a:custGeom>
              <a:avLst/>
              <a:gdLst>
                <a:gd name="T0" fmla="*/ 13 w 1353"/>
                <a:gd name="T1" fmla="*/ 18 h 1233"/>
                <a:gd name="T2" fmla="*/ 10 w 1353"/>
                <a:gd name="T3" fmla="*/ 17 h 1233"/>
                <a:gd name="T4" fmla="*/ 9 w 1353"/>
                <a:gd name="T5" fmla="*/ 16 h 1233"/>
                <a:gd name="T6" fmla="*/ 7 w 1353"/>
                <a:gd name="T7" fmla="*/ 15 h 1233"/>
                <a:gd name="T8" fmla="*/ 6 w 1353"/>
                <a:gd name="T9" fmla="*/ 14 h 1233"/>
                <a:gd name="T10" fmla="*/ 5 w 1353"/>
                <a:gd name="T11" fmla="*/ 13 h 1233"/>
                <a:gd name="T12" fmla="*/ 4 w 1353"/>
                <a:gd name="T13" fmla="*/ 12 h 1233"/>
                <a:gd name="T14" fmla="*/ 3 w 1353"/>
                <a:gd name="T15" fmla="*/ 10 h 1233"/>
                <a:gd name="T16" fmla="*/ 2 w 1353"/>
                <a:gd name="T17" fmla="*/ 8 h 1233"/>
                <a:gd name="T18" fmla="*/ 0 w 1353"/>
                <a:gd name="T19" fmla="*/ 4 h 1233"/>
                <a:gd name="T20" fmla="*/ 1 w 1353"/>
                <a:gd name="T21" fmla="*/ 3 h 1233"/>
                <a:gd name="T22" fmla="*/ 2 w 1353"/>
                <a:gd name="T23" fmla="*/ 3 h 1233"/>
                <a:gd name="T24" fmla="*/ 3 w 1353"/>
                <a:gd name="T25" fmla="*/ 3 h 1233"/>
                <a:gd name="T26" fmla="*/ 4 w 1353"/>
                <a:gd name="T27" fmla="*/ 3 h 1233"/>
                <a:gd name="T28" fmla="*/ 4 w 1353"/>
                <a:gd name="T29" fmla="*/ 3 h 1233"/>
                <a:gd name="T30" fmla="*/ 8 w 1353"/>
                <a:gd name="T31" fmla="*/ 3 h 1233"/>
                <a:gd name="T32" fmla="*/ 9 w 1353"/>
                <a:gd name="T33" fmla="*/ 4 h 1233"/>
                <a:gd name="T34" fmla="*/ 10 w 1353"/>
                <a:gd name="T35" fmla="*/ 4 h 1233"/>
                <a:gd name="T36" fmla="*/ 11 w 1353"/>
                <a:gd name="T37" fmla="*/ 4 h 1233"/>
                <a:gd name="T38" fmla="*/ 11 w 1353"/>
                <a:gd name="T39" fmla="*/ 4 h 1233"/>
                <a:gd name="T40" fmla="*/ 11 w 1353"/>
                <a:gd name="T41" fmla="*/ 3 h 1233"/>
                <a:gd name="T42" fmla="*/ 11 w 1353"/>
                <a:gd name="T43" fmla="*/ 3 h 1233"/>
                <a:gd name="T44" fmla="*/ 10 w 1353"/>
                <a:gd name="T45" fmla="*/ 2 h 1233"/>
                <a:gd name="T46" fmla="*/ 10 w 1353"/>
                <a:gd name="T47" fmla="*/ 1 h 1233"/>
                <a:gd name="T48" fmla="*/ 10 w 1353"/>
                <a:gd name="T49" fmla="*/ 1 h 1233"/>
                <a:gd name="T50" fmla="*/ 10 w 1353"/>
                <a:gd name="T51" fmla="*/ 1 h 1233"/>
                <a:gd name="T52" fmla="*/ 11 w 1353"/>
                <a:gd name="T53" fmla="*/ 0 h 1233"/>
                <a:gd name="T54" fmla="*/ 12 w 1353"/>
                <a:gd name="T55" fmla="*/ 0 h 1233"/>
                <a:gd name="T56" fmla="*/ 13 w 1353"/>
                <a:gd name="T57" fmla="*/ 0 h 1233"/>
                <a:gd name="T58" fmla="*/ 13 w 1353"/>
                <a:gd name="T59" fmla="*/ 1 h 1233"/>
                <a:gd name="T60" fmla="*/ 14 w 1353"/>
                <a:gd name="T61" fmla="*/ 2 h 1233"/>
                <a:gd name="T62" fmla="*/ 14 w 1353"/>
                <a:gd name="T63" fmla="*/ 2 h 1233"/>
                <a:gd name="T64" fmla="*/ 15 w 1353"/>
                <a:gd name="T65" fmla="*/ 4 h 1233"/>
                <a:gd name="T66" fmla="*/ 16 w 1353"/>
                <a:gd name="T67" fmla="*/ 5 h 1233"/>
                <a:gd name="T68" fmla="*/ 16 w 1353"/>
                <a:gd name="T69" fmla="*/ 6 h 1233"/>
                <a:gd name="T70" fmla="*/ 16 w 1353"/>
                <a:gd name="T71" fmla="*/ 6 h 1233"/>
                <a:gd name="T72" fmla="*/ 18 w 1353"/>
                <a:gd name="T73" fmla="*/ 6 h 1233"/>
                <a:gd name="T74" fmla="*/ 19 w 1353"/>
                <a:gd name="T75" fmla="*/ 7 h 1233"/>
                <a:gd name="T76" fmla="*/ 20 w 1353"/>
                <a:gd name="T77" fmla="*/ 7 h 1233"/>
                <a:gd name="T78" fmla="*/ 21 w 1353"/>
                <a:gd name="T79" fmla="*/ 7 h 1233"/>
                <a:gd name="T80" fmla="*/ 21 w 1353"/>
                <a:gd name="T81" fmla="*/ 8 h 1233"/>
                <a:gd name="T82" fmla="*/ 21 w 1353"/>
                <a:gd name="T83" fmla="*/ 9 h 1233"/>
                <a:gd name="T84" fmla="*/ 21 w 1353"/>
                <a:gd name="T85" fmla="*/ 10 h 1233"/>
                <a:gd name="T86" fmla="*/ 20 w 1353"/>
                <a:gd name="T87" fmla="*/ 10 h 1233"/>
                <a:gd name="T88" fmla="*/ 20 w 1353"/>
                <a:gd name="T89" fmla="*/ 10 h 1233"/>
                <a:gd name="T90" fmla="*/ 19 w 1353"/>
                <a:gd name="T91" fmla="*/ 10 h 1233"/>
                <a:gd name="T92" fmla="*/ 19 w 1353"/>
                <a:gd name="T93" fmla="*/ 10 h 1233"/>
                <a:gd name="T94" fmla="*/ 18 w 1353"/>
                <a:gd name="T95" fmla="*/ 10 h 1233"/>
                <a:gd name="T96" fmla="*/ 17 w 1353"/>
                <a:gd name="T97" fmla="*/ 10 h 1233"/>
                <a:gd name="T98" fmla="*/ 17 w 1353"/>
                <a:gd name="T99" fmla="*/ 11 h 1233"/>
                <a:gd name="T100" fmla="*/ 17 w 1353"/>
                <a:gd name="T101" fmla="*/ 11 h 1233"/>
                <a:gd name="T102" fmla="*/ 17 w 1353"/>
                <a:gd name="T103" fmla="*/ 12 h 1233"/>
                <a:gd name="T104" fmla="*/ 17 w 1353"/>
                <a:gd name="T105" fmla="*/ 14 h 1233"/>
                <a:gd name="T106" fmla="*/ 18 w 1353"/>
                <a:gd name="T107" fmla="*/ 15 h 1233"/>
                <a:gd name="T108" fmla="*/ 18 w 1353"/>
                <a:gd name="T109" fmla="*/ 17 h 1233"/>
                <a:gd name="T110" fmla="*/ 18 w 1353"/>
                <a:gd name="T111" fmla="*/ 17 h 1233"/>
                <a:gd name="T112" fmla="*/ 18 w 1353"/>
                <a:gd name="T113" fmla="*/ 18 h 1233"/>
                <a:gd name="T114" fmla="*/ 18 w 1353"/>
                <a:gd name="T115" fmla="*/ 19 h 1233"/>
                <a:gd name="T116" fmla="*/ 17 w 1353"/>
                <a:gd name="T117" fmla="*/ 19 h 1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3"/>
                <a:gd name="T178" fmla="*/ 0 h 1233"/>
                <a:gd name="T179" fmla="*/ 1353 w 1353"/>
                <a:gd name="T180" fmla="*/ 1233 h 1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3" h="1233">
                  <a:moveTo>
                    <a:pt x="1037" y="1233"/>
                  </a:moveTo>
                  <a:lnTo>
                    <a:pt x="916" y="1187"/>
                  </a:lnTo>
                  <a:lnTo>
                    <a:pt x="809" y="1145"/>
                  </a:lnTo>
                  <a:lnTo>
                    <a:pt x="760" y="1126"/>
                  </a:lnTo>
                  <a:lnTo>
                    <a:pt x="715" y="1107"/>
                  </a:lnTo>
                  <a:lnTo>
                    <a:pt x="673" y="1088"/>
                  </a:lnTo>
                  <a:lnTo>
                    <a:pt x="632" y="1069"/>
                  </a:lnTo>
                  <a:lnTo>
                    <a:pt x="595" y="1051"/>
                  </a:lnTo>
                  <a:lnTo>
                    <a:pt x="561" y="1033"/>
                  </a:lnTo>
                  <a:lnTo>
                    <a:pt x="527" y="1015"/>
                  </a:lnTo>
                  <a:lnTo>
                    <a:pt x="496" y="996"/>
                  </a:lnTo>
                  <a:lnTo>
                    <a:pt x="467" y="976"/>
                  </a:lnTo>
                  <a:lnTo>
                    <a:pt x="439" y="956"/>
                  </a:lnTo>
                  <a:lnTo>
                    <a:pt x="413" y="936"/>
                  </a:lnTo>
                  <a:lnTo>
                    <a:pt x="388" y="913"/>
                  </a:lnTo>
                  <a:lnTo>
                    <a:pt x="364" y="890"/>
                  </a:lnTo>
                  <a:lnTo>
                    <a:pt x="341" y="865"/>
                  </a:lnTo>
                  <a:lnTo>
                    <a:pt x="318" y="839"/>
                  </a:lnTo>
                  <a:lnTo>
                    <a:pt x="297" y="812"/>
                  </a:lnTo>
                  <a:lnTo>
                    <a:pt x="274" y="783"/>
                  </a:lnTo>
                  <a:lnTo>
                    <a:pt x="252" y="751"/>
                  </a:lnTo>
                  <a:lnTo>
                    <a:pt x="231" y="718"/>
                  </a:lnTo>
                  <a:lnTo>
                    <a:pt x="208" y="683"/>
                  </a:lnTo>
                  <a:lnTo>
                    <a:pt x="187" y="644"/>
                  </a:lnTo>
                  <a:lnTo>
                    <a:pt x="163" y="603"/>
                  </a:lnTo>
                  <a:lnTo>
                    <a:pt x="139" y="560"/>
                  </a:lnTo>
                  <a:lnTo>
                    <a:pt x="114" y="514"/>
                  </a:lnTo>
                  <a:lnTo>
                    <a:pt x="60" y="412"/>
                  </a:lnTo>
                  <a:lnTo>
                    <a:pt x="0" y="296"/>
                  </a:lnTo>
                  <a:lnTo>
                    <a:pt x="18" y="273"/>
                  </a:lnTo>
                  <a:lnTo>
                    <a:pt x="35" y="252"/>
                  </a:lnTo>
                  <a:lnTo>
                    <a:pt x="52" y="234"/>
                  </a:lnTo>
                  <a:lnTo>
                    <a:pt x="70" y="218"/>
                  </a:lnTo>
                  <a:lnTo>
                    <a:pt x="87" y="205"/>
                  </a:lnTo>
                  <a:lnTo>
                    <a:pt x="105" y="194"/>
                  </a:lnTo>
                  <a:lnTo>
                    <a:pt x="122" y="185"/>
                  </a:lnTo>
                  <a:lnTo>
                    <a:pt x="140" y="177"/>
                  </a:lnTo>
                  <a:lnTo>
                    <a:pt x="158" y="171"/>
                  </a:lnTo>
                  <a:lnTo>
                    <a:pt x="176" y="168"/>
                  </a:lnTo>
                  <a:lnTo>
                    <a:pt x="195" y="166"/>
                  </a:lnTo>
                  <a:lnTo>
                    <a:pt x="213" y="166"/>
                  </a:lnTo>
                  <a:lnTo>
                    <a:pt x="232" y="166"/>
                  </a:lnTo>
                  <a:lnTo>
                    <a:pt x="251" y="167"/>
                  </a:lnTo>
                  <a:lnTo>
                    <a:pt x="271" y="170"/>
                  </a:lnTo>
                  <a:lnTo>
                    <a:pt x="290" y="174"/>
                  </a:lnTo>
                  <a:lnTo>
                    <a:pt x="374" y="194"/>
                  </a:lnTo>
                  <a:lnTo>
                    <a:pt x="466" y="219"/>
                  </a:lnTo>
                  <a:lnTo>
                    <a:pt x="489" y="225"/>
                  </a:lnTo>
                  <a:lnTo>
                    <a:pt x="515" y="230"/>
                  </a:lnTo>
                  <a:lnTo>
                    <a:pt x="540" y="235"/>
                  </a:lnTo>
                  <a:lnTo>
                    <a:pt x="566" y="239"/>
                  </a:lnTo>
                  <a:lnTo>
                    <a:pt x="594" y="243"/>
                  </a:lnTo>
                  <a:lnTo>
                    <a:pt x="622" y="245"/>
                  </a:lnTo>
                  <a:lnTo>
                    <a:pt x="650" y="246"/>
                  </a:lnTo>
                  <a:lnTo>
                    <a:pt x="680" y="247"/>
                  </a:lnTo>
                  <a:lnTo>
                    <a:pt x="686" y="246"/>
                  </a:lnTo>
                  <a:lnTo>
                    <a:pt x="690" y="245"/>
                  </a:lnTo>
                  <a:lnTo>
                    <a:pt x="692" y="243"/>
                  </a:lnTo>
                  <a:lnTo>
                    <a:pt x="696" y="240"/>
                  </a:lnTo>
                  <a:lnTo>
                    <a:pt x="697" y="237"/>
                  </a:lnTo>
                  <a:lnTo>
                    <a:pt x="697" y="234"/>
                  </a:lnTo>
                  <a:lnTo>
                    <a:pt x="697" y="229"/>
                  </a:lnTo>
                  <a:lnTo>
                    <a:pt x="697" y="223"/>
                  </a:lnTo>
                  <a:lnTo>
                    <a:pt x="693" y="212"/>
                  </a:lnTo>
                  <a:lnTo>
                    <a:pt x="689" y="200"/>
                  </a:lnTo>
                  <a:lnTo>
                    <a:pt x="682" y="185"/>
                  </a:lnTo>
                  <a:lnTo>
                    <a:pt x="675" y="170"/>
                  </a:lnTo>
                  <a:lnTo>
                    <a:pt x="669" y="154"/>
                  </a:lnTo>
                  <a:lnTo>
                    <a:pt x="662" y="138"/>
                  </a:lnTo>
                  <a:lnTo>
                    <a:pt x="655" y="124"/>
                  </a:lnTo>
                  <a:lnTo>
                    <a:pt x="650" y="109"/>
                  </a:lnTo>
                  <a:lnTo>
                    <a:pt x="647" y="94"/>
                  </a:lnTo>
                  <a:lnTo>
                    <a:pt x="647" y="82"/>
                  </a:lnTo>
                  <a:lnTo>
                    <a:pt x="648" y="76"/>
                  </a:lnTo>
                  <a:lnTo>
                    <a:pt x="649" y="70"/>
                  </a:lnTo>
                  <a:lnTo>
                    <a:pt x="652" y="66"/>
                  </a:lnTo>
                  <a:lnTo>
                    <a:pt x="655" y="61"/>
                  </a:lnTo>
                  <a:lnTo>
                    <a:pt x="674" y="43"/>
                  </a:lnTo>
                  <a:lnTo>
                    <a:pt x="693" y="27"/>
                  </a:lnTo>
                  <a:lnTo>
                    <a:pt x="710" y="16"/>
                  </a:lnTo>
                  <a:lnTo>
                    <a:pt x="729" y="8"/>
                  </a:lnTo>
                  <a:lnTo>
                    <a:pt x="746" y="2"/>
                  </a:lnTo>
                  <a:lnTo>
                    <a:pt x="762" y="0"/>
                  </a:lnTo>
                  <a:lnTo>
                    <a:pt x="777" y="1"/>
                  </a:lnTo>
                  <a:lnTo>
                    <a:pt x="792" y="5"/>
                  </a:lnTo>
                  <a:lnTo>
                    <a:pt x="806" y="10"/>
                  </a:lnTo>
                  <a:lnTo>
                    <a:pt x="820" y="18"/>
                  </a:lnTo>
                  <a:lnTo>
                    <a:pt x="833" y="27"/>
                  </a:lnTo>
                  <a:lnTo>
                    <a:pt x="845" y="40"/>
                  </a:lnTo>
                  <a:lnTo>
                    <a:pt x="858" y="52"/>
                  </a:lnTo>
                  <a:lnTo>
                    <a:pt x="870" y="68"/>
                  </a:lnTo>
                  <a:lnTo>
                    <a:pt x="881" y="84"/>
                  </a:lnTo>
                  <a:lnTo>
                    <a:pt x="892" y="101"/>
                  </a:lnTo>
                  <a:lnTo>
                    <a:pt x="902" y="119"/>
                  </a:lnTo>
                  <a:lnTo>
                    <a:pt x="911" y="138"/>
                  </a:lnTo>
                  <a:lnTo>
                    <a:pt x="921" y="158"/>
                  </a:lnTo>
                  <a:lnTo>
                    <a:pt x="930" y="177"/>
                  </a:lnTo>
                  <a:lnTo>
                    <a:pt x="946" y="217"/>
                  </a:lnTo>
                  <a:lnTo>
                    <a:pt x="961" y="256"/>
                  </a:lnTo>
                  <a:lnTo>
                    <a:pt x="975" y="293"/>
                  </a:lnTo>
                  <a:lnTo>
                    <a:pt x="987" y="326"/>
                  </a:lnTo>
                  <a:lnTo>
                    <a:pt x="997" y="353"/>
                  </a:lnTo>
                  <a:lnTo>
                    <a:pt x="1008" y="372"/>
                  </a:lnTo>
                  <a:lnTo>
                    <a:pt x="1011" y="377"/>
                  </a:lnTo>
                  <a:lnTo>
                    <a:pt x="1018" y="380"/>
                  </a:lnTo>
                  <a:lnTo>
                    <a:pt x="1026" y="383"/>
                  </a:lnTo>
                  <a:lnTo>
                    <a:pt x="1035" y="387"/>
                  </a:lnTo>
                  <a:lnTo>
                    <a:pt x="1060" y="391"/>
                  </a:lnTo>
                  <a:lnTo>
                    <a:pt x="1089" y="396"/>
                  </a:lnTo>
                  <a:lnTo>
                    <a:pt x="1123" y="400"/>
                  </a:lnTo>
                  <a:lnTo>
                    <a:pt x="1158" y="406"/>
                  </a:lnTo>
                  <a:lnTo>
                    <a:pt x="1195" y="412"/>
                  </a:lnTo>
                  <a:lnTo>
                    <a:pt x="1231" y="421"/>
                  </a:lnTo>
                  <a:lnTo>
                    <a:pt x="1248" y="426"/>
                  </a:lnTo>
                  <a:lnTo>
                    <a:pt x="1265" y="432"/>
                  </a:lnTo>
                  <a:lnTo>
                    <a:pt x="1281" y="439"/>
                  </a:lnTo>
                  <a:lnTo>
                    <a:pt x="1296" y="447"/>
                  </a:lnTo>
                  <a:lnTo>
                    <a:pt x="1309" y="455"/>
                  </a:lnTo>
                  <a:lnTo>
                    <a:pt x="1321" y="465"/>
                  </a:lnTo>
                  <a:lnTo>
                    <a:pt x="1331" y="475"/>
                  </a:lnTo>
                  <a:lnTo>
                    <a:pt x="1340" y="488"/>
                  </a:lnTo>
                  <a:lnTo>
                    <a:pt x="1347" y="501"/>
                  </a:lnTo>
                  <a:lnTo>
                    <a:pt x="1351" y="516"/>
                  </a:lnTo>
                  <a:lnTo>
                    <a:pt x="1353" y="532"/>
                  </a:lnTo>
                  <a:lnTo>
                    <a:pt x="1352" y="550"/>
                  </a:lnTo>
                  <a:lnTo>
                    <a:pt x="1350" y="569"/>
                  </a:lnTo>
                  <a:lnTo>
                    <a:pt x="1343" y="590"/>
                  </a:lnTo>
                  <a:lnTo>
                    <a:pt x="1334" y="612"/>
                  </a:lnTo>
                  <a:lnTo>
                    <a:pt x="1322" y="637"/>
                  </a:lnTo>
                  <a:lnTo>
                    <a:pt x="1318" y="643"/>
                  </a:lnTo>
                  <a:lnTo>
                    <a:pt x="1314" y="649"/>
                  </a:lnTo>
                  <a:lnTo>
                    <a:pt x="1308" y="653"/>
                  </a:lnTo>
                  <a:lnTo>
                    <a:pt x="1301" y="657"/>
                  </a:lnTo>
                  <a:lnTo>
                    <a:pt x="1294" y="659"/>
                  </a:lnTo>
                  <a:lnTo>
                    <a:pt x="1286" y="661"/>
                  </a:lnTo>
                  <a:lnTo>
                    <a:pt x="1279" y="663"/>
                  </a:lnTo>
                  <a:lnTo>
                    <a:pt x="1269" y="663"/>
                  </a:lnTo>
                  <a:lnTo>
                    <a:pt x="1250" y="665"/>
                  </a:lnTo>
                  <a:lnTo>
                    <a:pt x="1231" y="665"/>
                  </a:lnTo>
                  <a:lnTo>
                    <a:pt x="1211" y="663"/>
                  </a:lnTo>
                  <a:lnTo>
                    <a:pt x="1190" y="661"/>
                  </a:lnTo>
                  <a:lnTo>
                    <a:pt x="1170" y="660"/>
                  </a:lnTo>
                  <a:lnTo>
                    <a:pt x="1150" y="659"/>
                  </a:lnTo>
                  <a:lnTo>
                    <a:pt x="1133" y="660"/>
                  </a:lnTo>
                  <a:lnTo>
                    <a:pt x="1118" y="662"/>
                  </a:lnTo>
                  <a:lnTo>
                    <a:pt x="1111" y="663"/>
                  </a:lnTo>
                  <a:lnTo>
                    <a:pt x="1105" y="666"/>
                  </a:lnTo>
                  <a:lnTo>
                    <a:pt x="1099" y="669"/>
                  </a:lnTo>
                  <a:lnTo>
                    <a:pt x="1095" y="673"/>
                  </a:lnTo>
                  <a:lnTo>
                    <a:pt x="1091" y="677"/>
                  </a:lnTo>
                  <a:lnTo>
                    <a:pt x="1089" y="683"/>
                  </a:lnTo>
                  <a:lnTo>
                    <a:pt x="1087" y="688"/>
                  </a:lnTo>
                  <a:lnTo>
                    <a:pt x="1087" y="696"/>
                  </a:lnTo>
                  <a:lnTo>
                    <a:pt x="1088" y="719"/>
                  </a:lnTo>
                  <a:lnTo>
                    <a:pt x="1090" y="742"/>
                  </a:lnTo>
                  <a:lnTo>
                    <a:pt x="1093" y="764"/>
                  </a:lnTo>
                  <a:lnTo>
                    <a:pt x="1097" y="787"/>
                  </a:lnTo>
                  <a:lnTo>
                    <a:pt x="1106" y="831"/>
                  </a:lnTo>
                  <a:lnTo>
                    <a:pt x="1119" y="873"/>
                  </a:lnTo>
                  <a:lnTo>
                    <a:pt x="1131" y="915"/>
                  </a:lnTo>
                  <a:lnTo>
                    <a:pt x="1142" y="955"/>
                  </a:lnTo>
                  <a:lnTo>
                    <a:pt x="1154" y="993"/>
                  </a:lnTo>
                  <a:lnTo>
                    <a:pt x="1163" y="1030"/>
                  </a:lnTo>
                  <a:lnTo>
                    <a:pt x="1166" y="1048"/>
                  </a:lnTo>
                  <a:lnTo>
                    <a:pt x="1169" y="1064"/>
                  </a:lnTo>
                  <a:lnTo>
                    <a:pt x="1170" y="1081"/>
                  </a:lnTo>
                  <a:lnTo>
                    <a:pt x="1170" y="1097"/>
                  </a:lnTo>
                  <a:lnTo>
                    <a:pt x="1169" y="1111"/>
                  </a:lnTo>
                  <a:lnTo>
                    <a:pt x="1166" y="1126"/>
                  </a:lnTo>
                  <a:lnTo>
                    <a:pt x="1163" y="1140"/>
                  </a:lnTo>
                  <a:lnTo>
                    <a:pt x="1157" y="1153"/>
                  </a:lnTo>
                  <a:lnTo>
                    <a:pt x="1149" y="1166"/>
                  </a:lnTo>
                  <a:lnTo>
                    <a:pt x="1140" y="1178"/>
                  </a:lnTo>
                  <a:lnTo>
                    <a:pt x="1129" y="1189"/>
                  </a:lnTo>
                  <a:lnTo>
                    <a:pt x="1115" y="1199"/>
                  </a:lnTo>
                  <a:lnTo>
                    <a:pt x="1099" y="1209"/>
                  </a:lnTo>
                  <a:lnTo>
                    <a:pt x="1081" y="1218"/>
                  </a:lnTo>
                  <a:lnTo>
                    <a:pt x="1061" y="1226"/>
                  </a:lnTo>
                  <a:lnTo>
                    <a:pt x="1037" y="1233"/>
                  </a:lnTo>
                  <a:close/>
                </a:path>
              </a:pathLst>
            </a:custGeom>
            <a:solidFill>
              <a:srgbClr val="F2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Line 40"/>
            <p:cNvSpPr>
              <a:spLocks noChangeShapeType="1"/>
            </p:cNvSpPr>
            <p:nvPr/>
          </p:nvSpPr>
          <p:spPr bwMode="auto">
            <a:xfrm>
              <a:off x="1195" y="2541"/>
              <a:ext cx="108" cy="83"/>
            </a:xfrm>
            <a:prstGeom prst="line">
              <a:avLst/>
            </a:prstGeom>
            <a:noFill/>
            <a:ln w="1588">
              <a:solidFill>
                <a:srgbClr val="FFF5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Freeform 41"/>
            <p:cNvSpPr>
              <a:spLocks/>
            </p:cNvSpPr>
            <p:nvPr/>
          </p:nvSpPr>
          <p:spPr bwMode="auto">
            <a:xfrm>
              <a:off x="1086" y="2396"/>
              <a:ext cx="123" cy="179"/>
            </a:xfrm>
            <a:custGeom>
              <a:avLst/>
              <a:gdLst>
                <a:gd name="T0" fmla="*/ 2 w 990"/>
                <a:gd name="T1" fmla="*/ 18 h 1433"/>
                <a:gd name="T2" fmla="*/ 1 w 990"/>
                <a:gd name="T3" fmla="*/ 16 h 1433"/>
                <a:gd name="T4" fmla="*/ 1 w 990"/>
                <a:gd name="T5" fmla="*/ 14 h 1433"/>
                <a:gd name="T6" fmla="*/ 0 w 990"/>
                <a:gd name="T7" fmla="*/ 13 h 1433"/>
                <a:gd name="T8" fmla="*/ 0 w 990"/>
                <a:gd name="T9" fmla="*/ 11 h 1433"/>
                <a:gd name="T10" fmla="*/ 0 w 990"/>
                <a:gd name="T11" fmla="*/ 10 h 1433"/>
                <a:gd name="T12" fmla="*/ 0 w 990"/>
                <a:gd name="T13" fmla="*/ 8 h 1433"/>
                <a:gd name="T14" fmla="*/ 1 w 990"/>
                <a:gd name="T15" fmla="*/ 6 h 1433"/>
                <a:gd name="T16" fmla="*/ 1 w 990"/>
                <a:gd name="T17" fmla="*/ 4 h 1433"/>
                <a:gd name="T18" fmla="*/ 3 w 990"/>
                <a:gd name="T19" fmla="*/ 0 h 1433"/>
                <a:gd name="T20" fmla="*/ 4 w 990"/>
                <a:gd name="T21" fmla="*/ 0 h 1433"/>
                <a:gd name="T22" fmla="*/ 5 w 990"/>
                <a:gd name="T23" fmla="*/ 0 h 1433"/>
                <a:gd name="T24" fmla="*/ 5 w 990"/>
                <a:gd name="T25" fmla="*/ 0 h 1433"/>
                <a:gd name="T26" fmla="*/ 6 w 990"/>
                <a:gd name="T27" fmla="*/ 1 h 1433"/>
                <a:gd name="T28" fmla="*/ 7 w 990"/>
                <a:gd name="T29" fmla="*/ 2 h 1433"/>
                <a:gd name="T30" fmla="*/ 8 w 990"/>
                <a:gd name="T31" fmla="*/ 4 h 1433"/>
                <a:gd name="T32" fmla="*/ 9 w 990"/>
                <a:gd name="T33" fmla="*/ 5 h 1433"/>
                <a:gd name="T34" fmla="*/ 10 w 990"/>
                <a:gd name="T35" fmla="*/ 6 h 1433"/>
                <a:gd name="T36" fmla="*/ 10 w 990"/>
                <a:gd name="T37" fmla="*/ 7 h 1433"/>
                <a:gd name="T38" fmla="*/ 11 w 990"/>
                <a:gd name="T39" fmla="*/ 7 h 1433"/>
                <a:gd name="T40" fmla="*/ 11 w 990"/>
                <a:gd name="T41" fmla="*/ 7 h 1433"/>
                <a:gd name="T42" fmla="*/ 11 w 990"/>
                <a:gd name="T43" fmla="*/ 6 h 1433"/>
                <a:gd name="T44" fmla="*/ 11 w 990"/>
                <a:gd name="T45" fmla="*/ 5 h 1433"/>
                <a:gd name="T46" fmla="*/ 12 w 990"/>
                <a:gd name="T47" fmla="*/ 5 h 1433"/>
                <a:gd name="T48" fmla="*/ 12 w 990"/>
                <a:gd name="T49" fmla="*/ 4 h 1433"/>
                <a:gd name="T50" fmla="*/ 12 w 990"/>
                <a:gd name="T51" fmla="*/ 4 h 1433"/>
                <a:gd name="T52" fmla="*/ 13 w 990"/>
                <a:gd name="T53" fmla="*/ 5 h 1433"/>
                <a:gd name="T54" fmla="*/ 14 w 990"/>
                <a:gd name="T55" fmla="*/ 5 h 1433"/>
                <a:gd name="T56" fmla="*/ 14 w 990"/>
                <a:gd name="T57" fmla="*/ 6 h 1433"/>
                <a:gd name="T58" fmla="*/ 14 w 990"/>
                <a:gd name="T59" fmla="*/ 6 h 1433"/>
                <a:gd name="T60" fmla="*/ 14 w 990"/>
                <a:gd name="T61" fmla="*/ 7 h 1433"/>
                <a:gd name="T62" fmla="*/ 14 w 990"/>
                <a:gd name="T63" fmla="*/ 8 h 1433"/>
                <a:gd name="T64" fmla="*/ 13 w 990"/>
                <a:gd name="T65" fmla="*/ 10 h 1433"/>
                <a:gd name="T66" fmla="*/ 13 w 990"/>
                <a:gd name="T67" fmla="*/ 11 h 1433"/>
                <a:gd name="T68" fmla="*/ 13 w 990"/>
                <a:gd name="T69" fmla="*/ 12 h 1433"/>
                <a:gd name="T70" fmla="*/ 13 w 990"/>
                <a:gd name="T71" fmla="*/ 12 h 1433"/>
                <a:gd name="T72" fmla="*/ 14 w 990"/>
                <a:gd name="T73" fmla="*/ 14 h 1433"/>
                <a:gd name="T74" fmla="*/ 15 w 990"/>
                <a:gd name="T75" fmla="*/ 15 h 1433"/>
                <a:gd name="T76" fmla="*/ 15 w 990"/>
                <a:gd name="T77" fmla="*/ 16 h 1433"/>
                <a:gd name="T78" fmla="*/ 15 w 990"/>
                <a:gd name="T79" fmla="*/ 16 h 1433"/>
                <a:gd name="T80" fmla="*/ 15 w 990"/>
                <a:gd name="T81" fmla="*/ 17 h 1433"/>
                <a:gd name="T82" fmla="*/ 15 w 990"/>
                <a:gd name="T83" fmla="*/ 18 h 1433"/>
                <a:gd name="T84" fmla="*/ 13 w 990"/>
                <a:gd name="T85" fmla="*/ 18 h 1433"/>
                <a:gd name="T86" fmla="*/ 13 w 990"/>
                <a:gd name="T87" fmla="*/ 18 h 1433"/>
                <a:gd name="T88" fmla="*/ 13 w 990"/>
                <a:gd name="T89" fmla="*/ 18 h 1433"/>
                <a:gd name="T90" fmla="*/ 12 w 990"/>
                <a:gd name="T91" fmla="*/ 18 h 1433"/>
                <a:gd name="T92" fmla="*/ 12 w 990"/>
                <a:gd name="T93" fmla="*/ 17 h 1433"/>
                <a:gd name="T94" fmla="*/ 11 w 990"/>
                <a:gd name="T95" fmla="*/ 16 h 1433"/>
                <a:gd name="T96" fmla="*/ 11 w 990"/>
                <a:gd name="T97" fmla="*/ 16 h 1433"/>
                <a:gd name="T98" fmla="*/ 10 w 990"/>
                <a:gd name="T99" fmla="*/ 16 h 1433"/>
                <a:gd name="T100" fmla="*/ 10 w 990"/>
                <a:gd name="T101" fmla="*/ 16 h 1433"/>
                <a:gd name="T102" fmla="*/ 10 w 990"/>
                <a:gd name="T103" fmla="*/ 17 h 1433"/>
                <a:gd name="T104" fmla="*/ 9 w 990"/>
                <a:gd name="T105" fmla="*/ 19 h 1433"/>
                <a:gd name="T106" fmla="*/ 8 w 990"/>
                <a:gd name="T107" fmla="*/ 20 h 1433"/>
                <a:gd name="T108" fmla="*/ 7 w 990"/>
                <a:gd name="T109" fmla="*/ 21 h 1433"/>
                <a:gd name="T110" fmla="*/ 7 w 990"/>
                <a:gd name="T111" fmla="*/ 22 h 1433"/>
                <a:gd name="T112" fmla="*/ 6 w 990"/>
                <a:gd name="T113" fmla="*/ 22 h 1433"/>
                <a:gd name="T114" fmla="*/ 5 w 990"/>
                <a:gd name="T115" fmla="*/ 22 h 1433"/>
                <a:gd name="T116" fmla="*/ 5 w 990"/>
                <a:gd name="T117" fmla="*/ 22 h 14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90"/>
                <a:gd name="T178" fmla="*/ 0 h 1433"/>
                <a:gd name="T179" fmla="*/ 990 w 990"/>
                <a:gd name="T180" fmla="*/ 1433 h 14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90" h="1433">
                  <a:moveTo>
                    <a:pt x="258" y="1403"/>
                  </a:moveTo>
                  <a:lnTo>
                    <a:pt x="202" y="1286"/>
                  </a:lnTo>
                  <a:lnTo>
                    <a:pt x="152" y="1183"/>
                  </a:lnTo>
                  <a:lnTo>
                    <a:pt x="129" y="1136"/>
                  </a:lnTo>
                  <a:lnTo>
                    <a:pt x="109" y="1091"/>
                  </a:lnTo>
                  <a:lnTo>
                    <a:pt x="91" y="1048"/>
                  </a:lnTo>
                  <a:lnTo>
                    <a:pt x="74" y="1008"/>
                  </a:lnTo>
                  <a:lnTo>
                    <a:pt x="59" y="968"/>
                  </a:lnTo>
                  <a:lnTo>
                    <a:pt x="46" y="931"/>
                  </a:lnTo>
                  <a:lnTo>
                    <a:pt x="35" y="896"/>
                  </a:lnTo>
                  <a:lnTo>
                    <a:pt x="25" y="861"/>
                  </a:lnTo>
                  <a:lnTo>
                    <a:pt x="17" y="827"/>
                  </a:lnTo>
                  <a:lnTo>
                    <a:pt x="10" y="793"/>
                  </a:lnTo>
                  <a:lnTo>
                    <a:pt x="6" y="760"/>
                  </a:lnTo>
                  <a:lnTo>
                    <a:pt x="2" y="726"/>
                  </a:lnTo>
                  <a:lnTo>
                    <a:pt x="0" y="693"/>
                  </a:lnTo>
                  <a:lnTo>
                    <a:pt x="0" y="659"/>
                  </a:lnTo>
                  <a:lnTo>
                    <a:pt x="1" y="625"/>
                  </a:lnTo>
                  <a:lnTo>
                    <a:pt x="3" y="590"/>
                  </a:lnTo>
                  <a:lnTo>
                    <a:pt x="8" y="553"/>
                  </a:lnTo>
                  <a:lnTo>
                    <a:pt x="14" y="516"/>
                  </a:lnTo>
                  <a:lnTo>
                    <a:pt x="20" y="476"/>
                  </a:lnTo>
                  <a:lnTo>
                    <a:pt x="28" y="435"/>
                  </a:lnTo>
                  <a:lnTo>
                    <a:pt x="37" y="391"/>
                  </a:lnTo>
                  <a:lnTo>
                    <a:pt x="49" y="346"/>
                  </a:lnTo>
                  <a:lnTo>
                    <a:pt x="60" y="298"/>
                  </a:lnTo>
                  <a:lnTo>
                    <a:pt x="74" y="247"/>
                  </a:lnTo>
                  <a:lnTo>
                    <a:pt x="104" y="136"/>
                  </a:lnTo>
                  <a:lnTo>
                    <a:pt x="138" y="10"/>
                  </a:lnTo>
                  <a:lnTo>
                    <a:pt x="168" y="6"/>
                  </a:lnTo>
                  <a:lnTo>
                    <a:pt x="194" y="2"/>
                  </a:lnTo>
                  <a:lnTo>
                    <a:pt x="219" y="0"/>
                  </a:lnTo>
                  <a:lnTo>
                    <a:pt x="243" y="1"/>
                  </a:lnTo>
                  <a:lnTo>
                    <a:pt x="264" y="2"/>
                  </a:lnTo>
                  <a:lnTo>
                    <a:pt x="285" y="7"/>
                  </a:lnTo>
                  <a:lnTo>
                    <a:pt x="304" y="11"/>
                  </a:lnTo>
                  <a:lnTo>
                    <a:pt x="322" y="18"/>
                  </a:lnTo>
                  <a:lnTo>
                    <a:pt x="339" y="27"/>
                  </a:lnTo>
                  <a:lnTo>
                    <a:pt x="355" y="36"/>
                  </a:lnTo>
                  <a:lnTo>
                    <a:pt x="370" y="47"/>
                  </a:lnTo>
                  <a:lnTo>
                    <a:pt x="383" y="59"/>
                  </a:lnTo>
                  <a:lnTo>
                    <a:pt x="397" y="72"/>
                  </a:lnTo>
                  <a:lnTo>
                    <a:pt x="410" y="87"/>
                  </a:lnTo>
                  <a:lnTo>
                    <a:pt x="423" y="102"/>
                  </a:lnTo>
                  <a:lnTo>
                    <a:pt x="434" y="118"/>
                  </a:lnTo>
                  <a:lnTo>
                    <a:pt x="482" y="190"/>
                  </a:lnTo>
                  <a:lnTo>
                    <a:pt x="532" y="271"/>
                  </a:lnTo>
                  <a:lnTo>
                    <a:pt x="545" y="291"/>
                  </a:lnTo>
                  <a:lnTo>
                    <a:pt x="560" y="313"/>
                  </a:lnTo>
                  <a:lnTo>
                    <a:pt x="576" y="333"/>
                  </a:lnTo>
                  <a:lnTo>
                    <a:pt x="592" y="355"/>
                  </a:lnTo>
                  <a:lnTo>
                    <a:pt x="610" y="376"/>
                  </a:lnTo>
                  <a:lnTo>
                    <a:pt x="628" y="397"/>
                  </a:lnTo>
                  <a:lnTo>
                    <a:pt x="649" y="417"/>
                  </a:lnTo>
                  <a:lnTo>
                    <a:pt x="670" y="438"/>
                  </a:lnTo>
                  <a:lnTo>
                    <a:pt x="673" y="441"/>
                  </a:lnTo>
                  <a:lnTo>
                    <a:pt x="678" y="443"/>
                  </a:lnTo>
                  <a:lnTo>
                    <a:pt x="681" y="443"/>
                  </a:lnTo>
                  <a:lnTo>
                    <a:pt x="685" y="443"/>
                  </a:lnTo>
                  <a:lnTo>
                    <a:pt x="688" y="442"/>
                  </a:lnTo>
                  <a:lnTo>
                    <a:pt x="692" y="440"/>
                  </a:lnTo>
                  <a:lnTo>
                    <a:pt x="695" y="436"/>
                  </a:lnTo>
                  <a:lnTo>
                    <a:pt x="697" y="432"/>
                  </a:lnTo>
                  <a:lnTo>
                    <a:pt x="703" y="422"/>
                  </a:lnTo>
                  <a:lnTo>
                    <a:pt x="709" y="409"/>
                  </a:lnTo>
                  <a:lnTo>
                    <a:pt x="713" y="394"/>
                  </a:lnTo>
                  <a:lnTo>
                    <a:pt x="719" y="379"/>
                  </a:lnTo>
                  <a:lnTo>
                    <a:pt x="725" y="363"/>
                  </a:lnTo>
                  <a:lnTo>
                    <a:pt x="730" y="346"/>
                  </a:lnTo>
                  <a:lnTo>
                    <a:pt x="736" y="331"/>
                  </a:lnTo>
                  <a:lnTo>
                    <a:pt x="743" y="316"/>
                  </a:lnTo>
                  <a:lnTo>
                    <a:pt x="749" y="304"/>
                  </a:lnTo>
                  <a:lnTo>
                    <a:pt x="757" y="295"/>
                  </a:lnTo>
                  <a:lnTo>
                    <a:pt x="762" y="290"/>
                  </a:lnTo>
                  <a:lnTo>
                    <a:pt x="768" y="288"/>
                  </a:lnTo>
                  <a:lnTo>
                    <a:pt x="772" y="286"/>
                  </a:lnTo>
                  <a:lnTo>
                    <a:pt x="778" y="286"/>
                  </a:lnTo>
                  <a:lnTo>
                    <a:pt x="805" y="284"/>
                  </a:lnTo>
                  <a:lnTo>
                    <a:pt x="829" y="286"/>
                  </a:lnTo>
                  <a:lnTo>
                    <a:pt x="850" y="290"/>
                  </a:lnTo>
                  <a:lnTo>
                    <a:pt x="869" y="296"/>
                  </a:lnTo>
                  <a:lnTo>
                    <a:pt x="884" y="304"/>
                  </a:lnTo>
                  <a:lnTo>
                    <a:pt x="897" y="313"/>
                  </a:lnTo>
                  <a:lnTo>
                    <a:pt x="908" y="324"/>
                  </a:lnTo>
                  <a:lnTo>
                    <a:pt x="917" y="337"/>
                  </a:lnTo>
                  <a:lnTo>
                    <a:pt x="924" y="350"/>
                  </a:lnTo>
                  <a:lnTo>
                    <a:pt x="929" y="365"/>
                  </a:lnTo>
                  <a:lnTo>
                    <a:pt x="931" y="382"/>
                  </a:lnTo>
                  <a:lnTo>
                    <a:pt x="932" y="399"/>
                  </a:lnTo>
                  <a:lnTo>
                    <a:pt x="932" y="417"/>
                  </a:lnTo>
                  <a:lnTo>
                    <a:pt x="931" y="436"/>
                  </a:lnTo>
                  <a:lnTo>
                    <a:pt x="927" y="456"/>
                  </a:lnTo>
                  <a:lnTo>
                    <a:pt x="924" y="475"/>
                  </a:lnTo>
                  <a:lnTo>
                    <a:pt x="918" y="495"/>
                  </a:lnTo>
                  <a:lnTo>
                    <a:pt x="913" y="516"/>
                  </a:lnTo>
                  <a:lnTo>
                    <a:pt x="907" y="536"/>
                  </a:lnTo>
                  <a:lnTo>
                    <a:pt x="900" y="558"/>
                  </a:lnTo>
                  <a:lnTo>
                    <a:pt x="884" y="597"/>
                  </a:lnTo>
                  <a:lnTo>
                    <a:pt x="870" y="636"/>
                  </a:lnTo>
                  <a:lnTo>
                    <a:pt x="854" y="672"/>
                  </a:lnTo>
                  <a:lnTo>
                    <a:pt x="841" y="704"/>
                  </a:lnTo>
                  <a:lnTo>
                    <a:pt x="830" y="731"/>
                  </a:lnTo>
                  <a:lnTo>
                    <a:pt x="823" y="753"/>
                  </a:lnTo>
                  <a:lnTo>
                    <a:pt x="823" y="758"/>
                  </a:lnTo>
                  <a:lnTo>
                    <a:pt x="825" y="765"/>
                  </a:lnTo>
                  <a:lnTo>
                    <a:pt x="829" y="773"/>
                  </a:lnTo>
                  <a:lnTo>
                    <a:pt x="834" y="782"/>
                  </a:lnTo>
                  <a:lnTo>
                    <a:pt x="849" y="803"/>
                  </a:lnTo>
                  <a:lnTo>
                    <a:pt x="867" y="825"/>
                  </a:lnTo>
                  <a:lnTo>
                    <a:pt x="889" y="851"/>
                  </a:lnTo>
                  <a:lnTo>
                    <a:pt x="912" y="880"/>
                  </a:lnTo>
                  <a:lnTo>
                    <a:pt x="934" y="909"/>
                  </a:lnTo>
                  <a:lnTo>
                    <a:pt x="955" y="941"/>
                  </a:lnTo>
                  <a:lnTo>
                    <a:pt x="964" y="956"/>
                  </a:lnTo>
                  <a:lnTo>
                    <a:pt x="972" y="972"/>
                  </a:lnTo>
                  <a:lnTo>
                    <a:pt x="978" y="988"/>
                  </a:lnTo>
                  <a:lnTo>
                    <a:pt x="984" y="1003"/>
                  </a:lnTo>
                  <a:lnTo>
                    <a:pt x="988" y="1019"/>
                  </a:lnTo>
                  <a:lnTo>
                    <a:pt x="990" y="1034"/>
                  </a:lnTo>
                  <a:lnTo>
                    <a:pt x="990" y="1049"/>
                  </a:lnTo>
                  <a:lnTo>
                    <a:pt x="988" y="1064"/>
                  </a:lnTo>
                  <a:lnTo>
                    <a:pt x="984" y="1078"/>
                  </a:lnTo>
                  <a:lnTo>
                    <a:pt x="977" y="1092"/>
                  </a:lnTo>
                  <a:lnTo>
                    <a:pt x="967" y="1105"/>
                  </a:lnTo>
                  <a:lnTo>
                    <a:pt x="955" y="1118"/>
                  </a:lnTo>
                  <a:lnTo>
                    <a:pt x="940" y="1130"/>
                  </a:lnTo>
                  <a:lnTo>
                    <a:pt x="921" y="1141"/>
                  </a:lnTo>
                  <a:lnTo>
                    <a:pt x="899" y="1152"/>
                  </a:lnTo>
                  <a:lnTo>
                    <a:pt x="873" y="1161"/>
                  </a:lnTo>
                  <a:lnTo>
                    <a:pt x="866" y="1163"/>
                  </a:lnTo>
                  <a:lnTo>
                    <a:pt x="859" y="1163"/>
                  </a:lnTo>
                  <a:lnTo>
                    <a:pt x="852" y="1162"/>
                  </a:lnTo>
                  <a:lnTo>
                    <a:pt x="845" y="1161"/>
                  </a:lnTo>
                  <a:lnTo>
                    <a:pt x="838" y="1158"/>
                  </a:lnTo>
                  <a:lnTo>
                    <a:pt x="831" y="1154"/>
                  </a:lnTo>
                  <a:lnTo>
                    <a:pt x="823" y="1150"/>
                  </a:lnTo>
                  <a:lnTo>
                    <a:pt x="816" y="1144"/>
                  </a:lnTo>
                  <a:lnTo>
                    <a:pt x="802" y="1133"/>
                  </a:lnTo>
                  <a:lnTo>
                    <a:pt x="788" y="1119"/>
                  </a:lnTo>
                  <a:lnTo>
                    <a:pt x="774" y="1104"/>
                  </a:lnTo>
                  <a:lnTo>
                    <a:pt x="760" y="1088"/>
                  </a:lnTo>
                  <a:lnTo>
                    <a:pt x="746" y="1074"/>
                  </a:lnTo>
                  <a:lnTo>
                    <a:pt x="732" y="1060"/>
                  </a:lnTo>
                  <a:lnTo>
                    <a:pt x="720" y="1049"/>
                  </a:lnTo>
                  <a:lnTo>
                    <a:pt x="707" y="1040"/>
                  </a:lnTo>
                  <a:lnTo>
                    <a:pt x="701" y="1036"/>
                  </a:lnTo>
                  <a:lnTo>
                    <a:pt x="695" y="1034"/>
                  </a:lnTo>
                  <a:lnTo>
                    <a:pt x="689" y="1033"/>
                  </a:lnTo>
                  <a:lnTo>
                    <a:pt x="683" y="1032"/>
                  </a:lnTo>
                  <a:lnTo>
                    <a:pt x="677" y="1033"/>
                  </a:lnTo>
                  <a:lnTo>
                    <a:pt x="671" y="1035"/>
                  </a:lnTo>
                  <a:lnTo>
                    <a:pt x="667" y="1039"/>
                  </a:lnTo>
                  <a:lnTo>
                    <a:pt x="661" y="1044"/>
                  </a:lnTo>
                  <a:lnTo>
                    <a:pt x="646" y="1061"/>
                  </a:lnTo>
                  <a:lnTo>
                    <a:pt x="633" y="1079"/>
                  </a:lnTo>
                  <a:lnTo>
                    <a:pt x="619" y="1098"/>
                  </a:lnTo>
                  <a:lnTo>
                    <a:pt x="607" y="1117"/>
                  </a:lnTo>
                  <a:lnTo>
                    <a:pt x="584" y="1155"/>
                  </a:lnTo>
                  <a:lnTo>
                    <a:pt x="562" y="1195"/>
                  </a:lnTo>
                  <a:lnTo>
                    <a:pt x="543" y="1234"/>
                  </a:lnTo>
                  <a:lnTo>
                    <a:pt x="525" y="1271"/>
                  </a:lnTo>
                  <a:lnTo>
                    <a:pt x="507" y="1307"/>
                  </a:lnTo>
                  <a:lnTo>
                    <a:pt x="489" y="1339"/>
                  </a:lnTo>
                  <a:lnTo>
                    <a:pt x="480" y="1355"/>
                  </a:lnTo>
                  <a:lnTo>
                    <a:pt x="469" y="1369"/>
                  </a:lnTo>
                  <a:lnTo>
                    <a:pt x="459" y="1382"/>
                  </a:lnTo>
                  <a:lnTo>
                    <a:pt x="449" y="1394"/>
                  </a:lnTo>
                  <a:lnTo>
                    <a:pt x="438" y="1404"/>
                  </a:lnTo>
                  <a:lnTo>
                    <a:pt x="426" y="1413"/>
                  </a:lnTo>
                  <a:lnTo>
                    <a:pt x="414" y="1420"/>
                  </a:lnTo>
                  <a:lnTo>
                    <a:pt x="400" y="1426"/>
                  </a:lnTo>
                  <a:lnTo>
                    <a:pt x="387" y="1430"/>
                  </a:lnTo>
                  <a:lnTo>
                    <a:pt x="372" y="1432"/>
                  </a:lnTo>
                  <a:lnTo>
                    <a:pt x="356" y="1433"/>
                  </a:lnTo>
                  <a:lnTo>
                    <a:pt x="339" y="1431"/>
                  </a:lnTo>
                  <a:lnTo>
                    <a:pt x="321" y="1428"/>
                  </a:lnTo>
                  <a:lnTo>
                    <a:pt x="302" y="1422"/>
                  </a:lnTo>
                  <a:lnTo>
                    <a:pt x="281" y="1413"/>
                  </a:lnTo>
                  <a:lnTo>
                    <a:pt x="258" y="1403"/>
                  </a:lnTo>
                  <a:close/>
                </a:path>
              </a:pathLst>
            </a:custGeom>
            <a:solidFill>
              <a:srgbClr val="F2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Line 42"/>
            <p:cNvSpPr>
              <a:spLocks noChangeShapeType="1"/>
            </p:cNvSpPr>
            <p:nvPr/>
          </p:nvSpPr>
          <p:spPr bwMode="auto">
            <a:xfrm flipH="1">
              <a:off x="1183" y="2237"/>
              <a:ext cx="61" cy="194"/>
            </a:xfrm>
            <a:prstGeom prst="line">
              <a:avLst/>
            </a:prstGeom>
            <a:noFill/>
            <a:ln w="1588">
              <a:solidFill>
                <a:srgbClr val="FFF5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Freeform 43"/>
            <p:cNvSpPr>
              <a:spLocks/>
            </p:cNvSpPr>
            <p:nvPr/>
          </p:nvSpPr>
          <p:spPr bwMode="auto">
            <a:xfrm>
              <a:off x="1153" y="2072"/>
              <a:ext cx="126" cy="179"/>
            </a:xfrm>
            <a:custGeom>
              <a:avLst/>
              <a:gdLst>
                <a:gd name="T0" fmla="*/ 1 w 1007"/>
                <a:gd name="T1" fmla="*/ 18 h 1432"/>
                <a:gd name="T2" fmla="*/ 0 w 1007"/>
                <a:gd name="T3" fmla="*/ 15 h 1432"/>
                <a:gd name="T4" fmla="*/ 0 w 1007"/>
                <a:gd name="T5" fmla="*/ 13 h 1432"/>
                <a:gd name="T6" fmla="*/ 0 w 1007"/>
                <a:gd name="T7" fmla="*/ 12 h 1432"/>
                <a:gd name="T8" fmla="*/ 0 w 1007"/>
                <a:gd name="T9" fmla="*/ 10 h 1432"/>
                <a:gd name="T10" fmla="*/ 1 w 1007"/>
                <a:gd name="T11" fmla="*/ 9 h 1432"/>
                <a:gd name="T12" fmla="*/ 1 w 1007"/>
                <a:gd name="T13" fmla="*/ 7 h 1432"/>
                <a:gd name="T14" fmla="*/ 2 w 1007"/>
                <a:gd name="T15" fmla="*/ 5 h 1432"/>
                <a:gd name="T16" fmla="*/ 4 w 1007"/>
                <a:gd name="T17" fmla="*/ 3 h 1432"/>
                <a:gd name="T18" fmla="*/ 6 w 1007"/>
                <a:gd name="T19" fmla="*/ 0 h 1432"/>
                <a:gd name="T20" fmla="*/ 7 w 1007"/>
                <a:gd name="T21" fmla="*/ 0 h 1432"/>
                <a:gd name="T22" fmla="*/ 8 w 1007"/>
                <a:gd name="T23" fmla="*/ 1 h 1432"/>
                <a:gd name="T24" fmla="*/ 9 w 1007"/>
                <a:gd name="T25" fmla="*/ 1 h 1432"/>
                <a:gd name="T26" fmla="*/ 9 w 1007"/>
                <a:gd name="T27" fmla="*/ 2 h 1432"/>
                <a:gd name="T28" fmla="*/ 10 w 1007"/>
                <a:gd name="T29" fmla="*/ 3 h 1432"/>
                <a:gd name="T30" fmla="*/ 10 w 1007"/>
                <a:gd name="T31" fmla="*/ 6 h 1432"/>
                <a:gd name="T32" fmla="*/ 11 w 1007"/>
                <a:gd name="T33" fmla="*/ 7 h 1432"/>
                <a:gd name="T34" fmla="*/ 11 w 1007"/>
                <a:gd name="T35" fmla="*/ 8 h 1432"/>
                <a:gd name="T36" fmla="*/ 12 w 1007"/>
                <a:gd name="T37" fmla="*/ 9 h 1432"/>
                <a:gd name="T38" fmla="*/ 12 w 1007"/>
                <a:gd name="T39" fmla="*/ 9 h 1432"/>
                <a:gd name="T40" fmla="*/ 12 w 1007"/>
                <a:gd name="T41" fmla="*/ 9 h 1432"/>
                <a:gd name="T42" fmla="*/ 12 w 1007"/>
                <a:gd name="T43" fmla="*/ 8 h 1432"/>
                <a:gd name="T44" fmla="*/ 13 w 1007"/>
                <a:gd name="T45" fmla="*/ 8 h 1432"/>
                <a:gd name="T46" fmla="*/ 13 w 1007"/>
                <a:gd name="T47" fmla="*/ 7 h 1432"/>
                <a:gd name="T48" fmla="*/ 14 w 1007"/>
                <a:gd name="T49" fmla="*/ 7 h 1432"/>
                <a:gd name="T50" fmla="*/ 14 w 1007"/>
                <a:gd name="T51" fmla="*/ 7 h 1432"/>
                <a:gd name="T52" fmla="*/ 15 w 1007"/>
                <a:gd name="T53" fmla="*/ 7 h 1432"/>
                <a:gd name="T54" fmla="*/ 16 w 1007"/>
                <a:gd name="T55" fmla="*/ 8 h 1432"/>
                <a:gd name="T56" fmla="*/ 16 w 1007"/>
                <a:gd name="T57" fmla="*/ 9 h 1432"/>
                <a:gd name="T58" fmla="*/ 16 w 1007"/>
                <a:gd name="T59" fmla="*/ 10 h 1432"/>
                <a:gd name="T60" fmla="*/ 15 w 1007"/>
                <a:gd name="T61" fmla="*/ 11 h 1432"/>
                <a:gd name="T62" fmla="*/ 15 w 1007"/>
                <a:gd name="T63" fmla="*/ 11 h 1432"/>
                <a:gd name="T64" fmla="*/ 14 w 1007"/>
                <a:gd name="T65" fmla="*/ 13 h 1432"/>
                <a:gd name="T66" fmla="*/ 13 w 1007"/>
                <a:gd name="T67" fmla="*/ 14 h 1432"/>
                <a:gd name="T68" fmla="*/ 12 w 1007"/>
                <a:gd name="T69" fmla="*/ 14 h 1432"/>
                <a:gd name="T70" fmla="*/ 13 w 1007"/>
                <a:gd name="T71" fmla="*/ 15 h 1432"/>
                <a:gd name="T72" fmla="*/ 13 w 1007"/>
                <a:gd name="T73" fmla="*/ 17 h 1432"/>
                <a:gd name="T74" fmla="*/ 14 w 1007"/>
                <a:gd name="T75" fmla="*/ 18 h 1432"/>
                <a:gd name="T76" fmla="*/ 14 w 1007"/>
                <a:gd name="T77" fmla="*/ 19 h 1432"/>
                <a:gd name="T78" fmla="*/ 14 w 1007"/>
                <a:gd name="T79" fmla="*/ 19 h 1432"/>
                <a:gd name="T80" fmla="*/ 13 w 1007"/>
                <a:gd name="T81" fmla="*/ 20 h 1432"/>
                <a:gd name="T82" fmla="*/ 13 w 1007"/>
                <a:gd name="T83" fmla="*/ 20 h 1432"/>
                <a:gd name="T84" fmla="*/ 11 w 1007"/>
                <a:gd name="T85" fmla="*/ 21 h 1432"/>
                <a:gd name="T86" fmla="*/ 11 w 1007"/>
                <a:gd name="T87" fmla="*/ 21 h 1432"/>
                <a:gd name="T88" fmla="*/ 11 w 1007"/>
                <a:gd name="T89" fmla="*/ 20 h 1432"/>
                <a:gd name="T90" fmla="*/ 11 w 1007"/>
                <a:gd name="T91" fmla="*/ 20 h 1432"/>
                <a:gd name="T92" fmla="*/ 10 w 1007"/>
                <a:gd name="T93" fmla="*/ 19 h 1432"/>
                <a:gd name="T94" fmla="*/ 10 w 1007"/>
                <a:gd name="T95" fmla="*/ 18 h 1432"/>
                <a:gd name="T96" fmla="*/ 9 w 1007"/>
                <a:gd name="T97" fmla="*/ 18 h 1432"/>
                <a:gd name="T98" fmla="*/ 9 w 1007"/>
                <a:gd name="T99" fmla="*/ 18 h 1432"/>
                <a:gd name="T100" fmla="*/ 9 w 1007"/>
                <a:gd name="T101" fmla="*/ 18 h 1432"/>
                <a:gd name="T102" fmla="*/ 8 w 1007"/>
                <a:gd name="T103" fmla="*/ 19 h 1432"/>
                <a:gd name="T104" fmla="*/ 7 w 1007"/>
                <a:gd name="T105" fmla="*/ 20 h 1432"/>
                <a:gd name="T106" fmla="*/ 5 w 1007"/>
                <a:gd name="T107" fmla="*/ 21 h 1432"/>
                <a:gd name="T108" fmla="*/ 4 w 1007"/>
                <a:gd name="T109" fmla="*/ 22 h 1432"/>
                <a:gd name="T110" fmla="*/ 4 w 1007"/>
                <a:gd name="T111" fmla="*/ 22 h 1432"/>
                <a:gd name="T112" fmla="*/ 3 w 1007"/>
                <a:gd name="T113" fmla="*/ 22 h 1432"/>
                <a:gd name="T114" fmla="*/ 2 w 1007"/>
                <a:gd name="T115" fmla="*/ 22 h 1432"/>
                <a:gd name="T116" fmla="*/ 2 w 1007"/>
                <a:gd name="T117" fmla="*/ 22 h 14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07"/>
                <a:gd name="T178" fmla="*/ 0 h 1432"/>
                <a:gd name="T179" fmla="*/ 1007 w 1007"/>
                <a:gd name="T180" fmla="*/ 1432 h 14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07" h="1432">
                  <a:moveTo>
                    <a:pt x="70" y="1370"/>
                  </a:moveTo>
                  <a:lnTo>
                    <a:pt x="49" y="1242"/>
                  </a:lnTo>
                  <a:lnTo>
                    <a:pt x="30" y="1129"/>
                  </a:lnTo>
                  <a:lnTo>
                    <a:pt x="22" y="1076"/>
                  </a:lnTo>
                  <a:lnTo>
                    <a:pt x="16" y="1028"/>
                  </a:lnTo>
                  <a:lnTo>
                    <a:pt x="10" y="982"/>
                  </a:lnTo>
                  <a:lnTo>
                    <a:pt x="5" y="938"/>
                  </a:lnTo>
                  <a:lnTo>
                    <a:pt x="2" y="897"/>
                  </a:lnTo>
                  <a:lnTo>
                    <a:pt x="1" y="857"/>
                  </a:lnTo>
                  <a:lnTo>
                    <a:pt x="0" y="819"/>
                  </a:lnTo>
                  <a:lnTo>
                    <a:pt x="0" y="783"/>
                  </a:lnTo>
                  <a:lnTo>
                    <a:pt x="2" y="747"/>
                  </a:lnTo>
                  <a:lnTo>
                    <a:pt x="5" y="713"/>
                  </a:lnTo>
                  <a:lnTo>
                    <a:pt x="10" y="681"/>
                  </a:lnTo>
                  <a:lnTo>
                    <a:pt x="17" y="648"/>
                  </a:lnTo>
                  <a:lnTo>
                    <a:pt x="25" y="616"/>
                  </a:lnTo>
                  <a:lnTo>
                    <a:pt x="34" y="583"/>
                  </a:lnTo>
                  <a:lnTo>
                    <a:pt x="44" y="550"/>
                  </a:lnTo>
                  <a:lnTo>
                    <a:pt x="57" y="517"/>
                  </a:lnTo>
                  <a:lnTo>
                    <a:pt x="71" y="483"/>
                  </a:lnTo>
                  <a:lnTo>
                    <a:pt x="87" y="449"/>
                  </a:lnTo>
                  <a:lnTo>
                    <a:pt x="105" y="413"/>
                  </a:lnTo>
                  <a:lnTo>
                    <a:pt x="125" y="376"/>
                  </a:lnTo>
                  <a:lnTo>
                    <a:pt x="146" y="337"/>
                  </a:lnTo>
                  <a:lnTo>
                    <a:pt x="169" y="296"/>
                  </a:lnTo>
                  <a:lnTo>
                    <a:pt x="194" y="254"/>
                  </a:lnTo>
                  <a:lnTo>
                    <a:pt x="221" y="209"/>
                  </a:lnTo>
                  <a:lnTo>
                    <a:pt x="282" y="111"/>
                  </a:lnTo>
                  <a:lnTo>
                    <a:pt x="351" y="0"/>
                  </a:lnTo>
                  <a:lnTo>
                    <a:pt x="380" y="4"/>
                  </a:lnTo>
                  <a:lnTo>
                    <a:pt x="407" y="8"/>
                  </a:lnTo>
                  <a:lnTo>
                    <a:pt x="431" y="14"/>
                  </a:lnTo>
                  <a:lnTo>
                    <a:pt x="453" y="21"/>
                  </a:lnTo>
                  <a:lnTo>
                    <a:pt x="474" y="29"/>
                  </a:lnTo>
                  <a:lnTo>
                    <a:pt x="492" y="39"/>
                  </a:lnTo>
                  <a:lnTo>
                    <a:pt x="509" y="49"/>
                  </a:lnTo>
                  <a:lnTo>
                    <a:pt x="525" y="60"/>
                  </a:lnTo>
                  <a:lnTo>
                    <a:pt x="538" y="73"/>
                  </a:lnTo>
                  <a:lnTo>
                    <a:pt x="551" y="86"/>
                  </a:lnTo>
                  <a:lnTo>
                    <a:pt x="562" y="101"/>
                  </a:lnTo>
                  <a:lnTo>
                    <a:pt x="572" y="117"/>
                  </a:lnTo>
                  <a:lnTo>
                    <a:pt x="581" y="134"/>
                  </a:lnTo>
                  <a:lnTo>
                    <a:pt x="589" y="151"/>
                  </a:lnTo>
                  <a:lnTo>
                    <a:pt x="597" y="169"/>
                  </a:lnTo>
                  <a:lnTo>
                    <a:pt x="604" y="188"/>
                  </a:lnTo>
                  <a:lnTo>
                    <a:pt x="629" y="270"/>
                  </a:lnTo>
                  <a:lnTo>
                    <a:pt x="654" y="362"/>
                  </a:lnTo>
                  <a:lnTo>
                    <a:pt x="662" y="386"/>
                  </a:lnTo>
                  <a:lnTo>
                    <a:pt x="670" y="411"/>
                  </a:lnTo>
                  <a:lnTo>
                    <a:pt x="678" y="435"/>
                  </a:lnTo>
                  <a:lnTo>
                    <a:pt x="688" y="459"/>
                  </a:lnTo>
                  <a:lnTo>
                    <a:pt x="699" y="484"/>
                  </a:lnTo>
                  <a:lnTo>
                    <a:pt x="711" y="510"/>
                  </a:lnTo>
                  <a:lnTo>
                    <a:pt x="724" y="535"/>
                  </a:lnTo>
                  <a:lnTo>
                    <a:pt x="739" y="562"/>
                  </a:lnTo>
                  <a:lnTo>
                    <a:pt x="741" y="566"/>
                  </a:lnTo>
                  <a:lnTo>
                    <a:pt x="745" y="568"/>
                  </a:lnTo>
                  <a:lnTo>
                    <a:pt x="748" y="571"/>
                  </a:lnTo>
                  <a:lnTo>
                    <a:pt x="752" y="571"/>
                  </a:lnTo>
                  <a:lnTo>
                    <a:pt x="755" y="571"/>
                  </a:lnTo>
                  <a:lnTo>
                    <a:pt x="760" y="569"/>
                  </a:lnTo>
                  <a:lnTo>
                    <a:pt x="763" y="567"/>
                  </a:lnTo>
                  <a:lnTo>
                    <a:pt x="767" y="564"/>
                  </a:lnTo>
                  <a:lnTo>
                    <a:pt x="775" y="556"/>
                  </a:lnTo>
                  <a:lnTo>
                    <a:pt x="784" y="545"/>
                  </a:lnTo>
                  <a:lnTo>
                    <a:pt x="794" y="532"/>
                  </a:lnTo>
                  <a:lnTo>
                    <a:pt x="803" y="518"/>
                  </a:lnTo>
                  <a:lnTo>
                    <a:pt x="813" y="505"/>
                  </a:lnTo>
                  <a:lnTo>
                    <a:pt x="822" y="490"/>
                  </a:lnTo>
                  <a:lnTo>
                    <a:pt x="832" y="478"/>
                  </a:lnTo>
                  <a:lnTo>
                    <a:pt x="842" y="465"/>
                  </a:lnTo>
                  <a:lnTo>
                    <a:pt x="854" y="456"/>
                  </a:lnTo>
                  <a:lnTo>
                    <a:pt x="864" y="449"/>
                  </a:lnTo>
                  <a:lnTo>
                    <a:pt x="869" y="447"/>
                  </a:lnTo>
                  <a:lnTo>
                    <a:pt x="875" y="446"/>
                  </a:lnTo>
                  <a:lnTo>
                    <a:pt x="880" y="445"/>
                  </a:lnTo>
                  <a:lnTo>
                    <a:pt x="885" y="446"/>
                  </a:lnTo>
                  <a:lnTo>
                    <a:pt x="911" y="453"/>
                  </a:lnTo>
                  <a:lnTo>
                    <a:pt x="934" y="461"/>
                  </a:lnTo>
                  <a:lnTo>
                    <a:pt x="953" y="471"/>
                  </a:lnTo>
                  <a:lnTo>
                    <a:pt x="969" y="481"/>
                  </a:lnTo>
                  <a:lnTo>
                    <a:pt x="983" y="493"/>
                  </a:lnTo>
                  <a:lnTo>
                    <a:pt x="992" y="506"/>
                  </a:lnTo>
                  <a:lnTo>
                    <a:pt x="1000" y="520"/>
                  </a:lnTo>
                  <a:lnTo>
                    <a:pt x="1004" y="534"/>
                  </a:lnTo>
                  <a:lnTo>
                    <a:pt x="1007" y="549"/>
                  </a:lnTo>
                  <a:lnTo>
                    <a:pt x="1007" y="565"/>
                  </a:lnTo>
                  <a:lnTo>
                    <a:pt x="1006" y="582"/>
                  </a:lnTo>
                  <a:lnTo>
                    <a:pt x="1002" y="599"/>
                  </a:lnTo>
                  <a:lnTo>
                    <a:pt x="996" y="616"/>
                  </a:lnTo>
                  <a:lnTo>
                    <a:pt x="990" y="634"/>
                  </a:lnTo>
                  <a:lnTo>
                    <a:pt x="981" y="651"/>
                  </a:lnTo>
                  <a:lnTo>
                    <a:pt x="972" y="669"/>
                  </a:lnTo>
                  <a:lnTo>
                    <a:pt x="961" y="687"/>
                  </a:lnTo>
                  <a:lnTo>
                    <a:pt x="950" y="706"/>
                  </a:lnTo>
                  <a:lnTo>
                    <a:pt x="938" y="724"/>
                  </a:lnTo>
                  <a:lnTo>
                    <a:pt x="925" y="742"/>
                  </a:lnTo>
                  <a:lnTo>
                    <a:pt x="899" y="776"/>
                  </a:lnTo>
                  <a:lnTo>
                    <a:pt x="874" y="809"/>
                  </a:lnTo>
                  <a:lnTo>
                    <a:pt x="849" y="838"/>
                  </a:lnTo>
                  <a:lnTo>
                    <a:pt x="828" y="865"/>
                  </a:lnTo>
                  <a:lnTo>
                    <a:pt x="809" y="888"/>
                  </a:lnTo>
                  <a:lnTo>
                    <a:pt x="797" y="907"/>
                  </a:lnTo>
                  <a:lnTo>
                    <a:pt x="795" y="913"/>
                  </a:lnTo>
                  <a:lnTo>
                    <a:pt x="795" y="920"/>
                  </a:lnTo>
                  <a:lnTo>
                    <a:pt x="796" y="928"/>
                  </a:lnTo>
                  <a:lnTo>
                    <a:pt x="798" y="938"/>
                  </a:lnTo>
                  <a:lnTo>
                    <a:pt x="807" y="962"/>
                  </a:lnTo>
                  <a:lnTo>
                    <a:pt x="818" y="989"/>
                  </a:lnTo>
                  <a:lnTo>
                    <a:pt x="831" y="1021"/>
                  </a:lnTo>
                  <a:lnTo>
                    <a:pt x="845" y="1054"/>
                  </a:lnTo>
                  <a:lnTo>
                    <a:pt x="858" y="1089"/>
                  </a:lnTo>
                  <a:lnTo>
                    <a:pt x="868" y="1124"/>
                  </a:lnTo>
                  <a:lnTo>
                    <a:pt x="873" y="1142"/>
                  </a:lnTo>
                  <a:lnTo>
                    <a:pt x="876" y="1159"/>
                  </a:lnTo>
                  <a:lnTo>
                    <a:pt x="879" y="1176"/>
                  </a:lnTo>
                  <a:lnTo>
                    <a:pt x="879" y="1193"/>
                  </a:lnTo>
                  <a:lnTo>
                    <a:pt x="879" y="1209"/>
                  </a:lnTo>
                  <a:lnTo>
                    <a:pt x="876" y="1224"/>
                  </a:lnTo>
                  <a:lnTo>
                    <a:pt x="872" y="1239"/>
                  </a:lnTo>
                  <a:lnTo>
                    <a:pt x="866" y="1252"/>
                  </a:lnTo>
                  <a:lnTo>
                    <a:pt x="858" y="1265"/>
                  </a:lnTo>
                  <a:lnTo>
                    <a:pt x="848" y="1276"/>
                  </a:lnTo>
                  <a:lnTo>
                    <a:pt x="834" y="1286"/>
                  </a:lnTo>
                  <a:lnTo>
                    <a:pt x="820" y="1294"/>
                  </a:lnTo>
                  <a:lnTo>
                    <a:pt x="800" y="1302"/>
                  </a:lnTo>
                  <a:lnTo>
                    <a:pt x="780" y="1308"/>
                  </a:lnTo>
                  <a:lnTo>
                    <a:pt x="755" y="1311"/>
                  </a:lnTo>
                  <a:lnTo>
                    <a:pt x="728" y="1312"/>
                  </a:lnTo>
                  <a:lnTo>
                    <a:pt x="721" y="1312"/>
                  </a:lnTo>
                  <a:lnTo>
                    <a:pt x="714" y="1311"/>
                  </a:lnTo>
                  <a:lnTo>
                    <a:pt x="707" y="1308"/>
                  </a:lnTo>
                  <a:lnTo>
                    <a:pt x="702" y="1304"/>
                  </a:lnTo>
                  <a:lnTo>
                    <a:pt x="695" y="1300"/>
                  </a:lnTo>
                  <a:lnTo>
                    <a:pt x="689" y="1294"/>
                  </a:lnTo>
                  <a:lnTo>
                    <a:pt x="684" y="1287"/>
                  </a:lnTo>
                  <a:lnTo>
                    <a:pt x="679" y="1280"/>
                  </a:lnTo>
                  <a:lnTo>
                    <a:pt x="668" y="1265"/>
                  </a:lnTo>
                  <a:lnTo>
                    <a:pt x="659" y="1248"/>
                  </a:lnTo>
                  <a:lnTo>
                    <a:pt x="650" y="1229"/>
                  </a:lnTo>
                  <a:lnTo>
                    <a:pt x="640" y="1211"/>
                  </a:lnTo>
                  <a:lnTo>
                    <a:pt x="631" y="1193"/>
                  </a:lnTo>
                  <a:lnTo>
                    <a:pt x="622" y="1176"/>
                  </a:lnTo>
                  <a:lnTo>
                    <a:pt x="613" y="1161"/>
                  </a:lnTo>
                  <a:lnTo>
                    <a:pt x="603" y="1149"/>
                  </a:lnTo>
                  <a:lnTo>
                    <a:pt x="599" y="1144"/>
                  </a:lnTo>
                  <a:lnTo>
                    <a:pt x="593" y="1140"/>
                  </a:lnTo>
                  <a:lnTo>
                    <a:pt x="588" y="1138"/>
                  </a:lnTo>
                  <a:lnTo>
                    <a:pt x="583" y="1135"/>
                  </a:lnTo>
                  <a:lnTo>
                    <a:pt x="577" y="1134"/>
                  </a:lnTo>
                  <a:lnTo>
                    <a:pt x="571" y="1135"/>
                  </a:lnTo>
                  <a:lnTo>
                    <a:pt x="564" y="1136"/>
                  </a:lnTo>
                  <a:lnTo>
                    <a:pt x="558" y="1140"/>
                  </a:lnTo>
                  <a:lnTo>
                    <a:pt x="538" y="1152"/>
                  </a:lnTo>
                  <a:lnTo>
                    <a:pt x="520" y="1166"/>
                  </a:lnTo>
                  <a:lnTo>
                    <a:pt x="502" y="1180"/>
                  </a:lnTo>
                  <a:lnTo>
                    <a:pt x="485" y="1194"/>
                  </a:lnTo>
                  <a:lnTo>
                    <a:pt x="452" y="1225"/>
                  </a:lnTo>
                  <a:lnTo>
                    <a:pt x="420" y="1257"/>
                  </a:lnTo>
                  <a:lnTo>
                    <a:pt x="391" y="1288"/>
                  </a:lnTo>
                  <a:lnTo>
                    <a:pt x="364" y="1319"/>
                  </a:lnTo>
                  <a:lnTo>
                    <a:pt x="335" y="1349"/>
                  </a:lnTo>
                  <a:lnTo>
                    <a:pt x="309" y="1375"/>
                  </a:lnTo>
                  <a:lnTo>
                    <a:pt x="296" y="1386"/>
                  </a:lnTo>
                  <a:lnTo>
                    <a:pt x="282" y="1397"/>
                  </a:lnTo>
                  <a:lnTo>
                    <a:pt x="269" y="1406"/>
                  </a:lnTo>
                  <a:lnTo>
                    <a:pt x="256" y="1414"/>
                  </a:lnTo>
                  <a:lnTo>
                    <a:pt x="242" y="1421"/>
                  </a:lnTo>
                  <a:lnTo>
                    <a:pt x="228" y="1427"/>
                  </a:lnTo>
                  <a:lnTo>
                    <a:pt x="214" y="1430"/>
                  </a:lnTo>
                  <a:lnTo>
                    <a:pt x="199" y="1432"/>
                  </a:lnTo>
                  <a:lnTo>
                    <a:pt x="186" y="1432"/>
                  </a:lnTo>
                  <a:lnTo>
                    <a:pt x="170" y="1430"/>
                  </a:lnTo>
                  <a:lnTo>
                    <a:pt x="155" y="1426"/>
                  </a:lnTo>
                  <a:lnTo>
                    <a:pt x="139" y="1420"/>
                  </a:lnTo>
                  <a:lnTo>
                    <a:pt x="122" y="1411"/>
                  </a:lnTo>
                  <a:lnTo>
                    <a:pt x="106" y="1400"/>
                  </a:lnTo>
                  <a:lnTo>
                    <a:pt x="88" y="1386"/>
                  </a:lnTo>
                  <a:lnTo>
                    <a:pt x="70" y="1370"/>
                  </a:lnTo>
                  <a:close/>
                </a:path>
              </a:pathLst>
            </a:custGeom>
            <a:solidFill>
              <a:srgbClr val="F2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Line 44"/>
            <p:cNvSpPr>
              <a:spLocks noChangeShapeType="1"/>
            </p:cNvSpPr>
            <p:nvPr/>
          </p:nvSpPr>
          <p:spPr bwMode="auto">
            <a:xfrm>
              <a:off x="1228" y="1904"/>
              <a:ext cx="36" cy="224"/>
            </a:xfrm>
            <a:prstGeom prst="line">
              <a:avLst/>
            </a:prstGeom>
            <a:noFill/>
            <a:ln w="1588">
              <a:solidFill>
                <a:srgbClr val="FFF5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6" name="Freeform 45"/>
            <p:cNvSpPr>
              <a:spLocks/>
            </p:cNvSpPr>
            <p:nvPr/>
          </p:nvSpPr>
          <p:spPr bwMode="auto">
            <a:xfrm>
              <a:off x="1149" y="1734"/>
              <a:ext cx="147" cy="172"/>
            </a:xfrm>
            <a:custGeom>
              <a:avLst/>
              <a:gdLst>
                <a:gd name="T0" fmla="*/ 1 w 1173"/>
                <a:gd name="T1" fmla="*/ 15 h 1376"/>
                <a:gd name="T2" fmla="*/ 1 w 1173"/>
                <a:gd name="T3" fmla="*/ 12 h 1376"/>
                <a:gd name="T4" fmla="*/ 2 w 1173"/>
                <a:gd name="T5" fmla="*/ 11 h 1376"/>
                <a:gd name="T6" fmla="*/ 3 w 1173"/>
                <a:gd name="T7" fmla="*/ 9 h 1376"/>
                <a:gd name="T8" fmla="*/ 3 w 1173"/>
                <a:gd name="T9" fmla="*/ 7 h 1376"/>
                <a:gd name="T10" fmla="*/ 4 w 1173"/>
                <a:gd name="T11" fmla="*/ 6 h 1376"/>
                <a:gd name="T12" fmla="*/ 6 w 1173"/>
                <a:gd name="T13" fmla="*/ 5 h 1376"/>
                <a:gd name="T14" fmla="*/ 7 w 1173"/>
                <a:gd name="T15" fmla="*/ 4 h 1376"/>
                <a:gd name="T16" fmla="*/ 9 w 1173"/>
                <a:gd name="T17" fmla="*/ 2 h 1376"/>
                <a:gd name="T18" fmla="*/ 12 w 1173"/>
                <a:gd name="T19" fmla="*/ 0 h 1376"/>
                <a:gd name="T20" fmla="*/ 13 w 1173"/>
                <a:gd name="T21" fmla="*/ 1 h 1376"/>
                <a:gd name="T22" fmla="*/ 14 w 1173"/>
                <a:gd name="T23" fmla="*/ 2 h 1376"/>
                <a:gd name="T24" fmla="*/ 14 w 1173"/>
                <a:gd name="T25" fmla="*/ 2 h 1376"/>
                <a:gd name="T26" fmla="*/ 15 w 1173"/>
                <a:gd name="T27" fmla="*/ 3 h 1376"/>
                <a:gd name="T28" fmla="*/ 15 w 1173"/>
                <a:gd name="T29" fmla="*/ 4 h 1376"/>
                <a:gd name="T30" fmla="*/ 14 w 1173"/>
                <a:gd name="T31" fmla="*/ 7 h 1376"/>
                <a:gd name="T32" fmla="*/ 14 w 1173"/>
                <a:gd name="T33" fmla="*/ 9 h 1376"/>
                <a:gd name="T34" fmla="*/ 14 w 1173"/>
                <a:gd name="T35" fmla="*/ 10 h 1376"/>
                <a:gd name="T36" fmla="*/ 14 w 1173"/>
                <a:gd name="T37" fmla="*/ 11 h 1376"/>
                <a:gd name="T38" fmla="*/ 15 w 1173"/>
                <a:gd name="T39" fmla="*/ 11 h 1376"/>
                <a:gd name="T40" fmla="*/ 15 w 1173"/>
                <a:gd name="T41" fmla="*/ 11 h 1376"/>
                <a:gd name="T42" fmla="*/ 15 w 1173"/>
                <a:gd name="T43" fmla="*/ 10 h 1376"/>
                <a:gd name="T44" fmla="*/ 16 w 1173"/>
                <a:gd name="T45" fmla="*/ 10 h 1376"/>
                <a:gd name="T46" fmla="*/ 17 w 1173"/>
                <a:gd name="T47" fmla="*/ 10 h 1376"/>
                <a:gd name="T48" fmla="*/ 17 w 1173"/>
                <a:gd name="T49" fmla="*/ 10 h 1376"/>
                <a:gd name="T50" fmla="*/ 18 w 1173"/>
                <a:gd name="T51" fmla="*/ 10 h 1376"/>
                <a:gd name="T52" fmla="*/ 18 w 1173"/>
                <a:gd name="T53" fmla="*/ 11 h 1376"/>
                <a:gd name="T54" fmla="*/ 18 w 1173"/>
                <a:gd name="T55" fmla="*/ 11 h 1376"/>
                <a:gd name="T56" fmla="*/ 18 w 1173"/>
                <a:gd name="T57" fmla="*/ 12 h 1376"/>
                <a:gd name="T58" fmla="*/ 18 w 1173"/>
                <a:gd name="T59" fmla="*/ 13 h 1376"/>
                <a:gd name="T60" fmla="*/ 17 w 1173"/>
                <a:gd name="T61" fmla="*/ 13 h 1376"/>
                <a:gd name="T62" fmla="*/ 16 w 1173"/>
                <a:gd name="T63" fmla="*/ 14 h 1376"/>
                <a:gd name="T64" fmla="*/ 15 w 1173"/>
                <a:gd name="T65" fmla="*/ 15 h 1376"/>
                <a:gd name="T66" fmla="*/ 14 w 1173"/>
                <a:gd name="T67" fmla="*/ 15 h 1376"/>
                <a:gd name="T68" fmla="*/ 13 w 1173"/>
                <a:gd name="T69" fmla="*/ 16 h 1376"/>
                <a:gd name="T70" fmla="*/ 13 w 1173"/>
                <a:gd name="T71" fmla="*/ 17 h 1376"/>
                <a:gd name="T72" fmla="*/ 13 w 1173"/>
                <a:gd name="T73" fmla="*/ 18 h 1376"/>
                <a:gd name="T74" fmla="*/ 13 w 1173"/>
                <a:gd name="T75" fmla="*/ 20 h 1376"/>
                <a:gd name="T76" fmla="*/ 13 w 1173"/>
                <a:gd name="T77" fmla="*/ 20 h 1376"/>
                <a:gd name="T78" fmla="*/ 13 w 1173"/>
                <a:gd name="T79" fmla="*/ 21 h 1376"/>
                <a:gd name="T80" fmla="*/ 12 w 1173"/>
                <a:gd name="T81" fmla="*/ 21 h 1376"/>
                <a:gd name="T82" fmla="*/ 11 w 1173"/>
                <a:gd name="T83" fmla="*/ 22 h 1376"/>
                <a:gd name="T84" fmla="*/ 10 w 1173"/>
                <a:gd name="T85" fmla="*/ 21 h 1376"/>
                <a:gd name="T86" fmla="*/ 10 w 1173"/>
                <a:gd name="T87" fmla="*/ 21 h 1376"/>
                <a:gd name="T88" fmla="*/ 10 w 1173"/>
                <a:gd name="T89" fmla="*/ 21 h 1376"/>
                <a:gd name="T90" fmla="*/ 9 w 1173"/>
                <a:gd name="T91" fmla="*/ 20 h 1376"/>
                <a:gd name="T92" fmla="*/ 9 w 1173"/>
                <a:gd name="T93" fmla="*/ 19 h 1376"/>
                <a:gd name="T94" fmla="*/ 9 w 1173"/>
                <a:gd name="T95" fmla="*/ 18 h 1376"/>
                <a:gd name="T96" fmla="*/ 9 w 1173"/>
                <a:gd name="T97" fmla="*/ 18 h 1376"/>
                <a:gd name="T98" fmla="*/ 9 w 1173"/>
                <a:gd name="T99" fmla="*/ 18 h 1376"/>
                <a:gd name="T100" fmla="*/ 8 w 1173"/>
                <a:gd name="T101" fmla="*/ 18 h 1376"/>
                <a:gd name="T102" fmla="*/ 7 w 1173"/>
                <a:gd name="T103" fmla="*/ 18 h 1376"/>
                <a:gd name="T104" fmla="*/ 6 w 1173"/>
                <a:gd name="T105" fmla="*/ 19 h 1376"/>
                <a:gd name="T106" fmla="*/ 4 w 1173"/>
                <a:gd name="T107" fmla="*/ 20 h 1376"/>
                <a:gd name="T108" fmla="*/ 3 w 1173"/>
                <a:gd name="T109" fmla="*/ 20 h 1376"/>
                <a:gd name="T110" fmla="*/ 2 w 1173"/>
                <a:gd name="T111" fmla="*/ 20 h 1376"/>
                <a:gd name="T112" fmla="*/ 2 w 1173"/>
                <a:gd name="T113" fmla="*/ 20 h 1376"/>
                <a:gd name="T114" fmla="*/ 1 w 1173"/>
                <a:gd name="T115" fmla="*/ 20 h 1376"/>
                <a:gd name="T116" fmla="*/ 0 w 1173"/>
                <a:gd name="T117" fmla="*/ 19 h 13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73"/>
                <a:gd name="T178" fmla="*/ 0 h 1376"/>
                <a:gd name="T179" fmla="*/ 1173 w 1173"/>
                <a:gd name="T180" fmla="*/ 1376 h 13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73" h="1376">
                  <a:moveTo>
                    <a:pt x="0" y="1176"/>
                  </a:moveTo>
                  <a:lnTo>
                    <a:pt x="26" y="1049"/>
                  </a:lnTo>
                  <a:lnTo>
                    <a:pt x="49" y="937"/>
                  </a:lnTo>
                  <a:lnTo>
                    <a:pt x="61" y="886"/>
                  </a:lnTo>
                  <a:lnTo>
                    <a:pt x="72" y="837"/>
                  </a:lnTo>
                  <a:lnTo>
                    <a:pt x="83" y="793"/>
                  </a:lnTo>
                  <a:lnTo>
                    <a:pt x="95" y="750"/>
                  </a:lnTo>
                  <a:lnTo>
                    <a:pt x="107" y="710"/>
                  </a:lnTo>
                  <a:lnTo>
                    <a:pt x="120" y="673"/>
                  </a:lnTo>
                  <a:lnTo>
                    <a:pt x="132" y="638"/>
                  </a:lnTo>
                  <a:lnTo>
                    <a:pt x="146" y="603"/>
                  </a:lnTo>
                  <a:lnTo>
                    <a:pt x="161" y="572"/>
                  </a:lnTo>
                  <a:lnTo>
                    <a:pt x="176" y="541"/>
                  </a:lnTo>
                  <a:lnTo>
                    <a:pt x="192" y="512"/>
                  </a:lnTo>
                  <a:lnTo>
                    <a:pt x="210" y="483"/>
                  </a:lnTo>
                  <a:lnTo>
                    <a:pt x="229" y="456"/>
                  </a:lnTo>
                  <a:lnTo>
                    <a:pt x="249" y="429"/>
                  </a:lnTo>
                  <a:lnTo>
                    <a:pt x="272" y="403"/>
                  </a:lnTo>
                  <a:lnTo>
                    <a:pt x="294" y="376"/>
                  </a:lnTo>
                  <a:lnTo>
                    <a:pt x="320" y="349"/>
                  </a:lnTo>
                  <a:lnTo>
                    <a:pt x="348" y="323"/>
                  </a:lnTo>
                  <a:lnTo>
                    <a:pt x="377" y="296"/>
                  </a:lnTo>
                  <a:lnTo>
                    <a:pt x="409" y="269"/>
                  </a:lnTo>
                  <a:lnTo>
                    <a:pt x="443" y="241"/>
                  </a:lnTo>
                  <a:lnTo>
                    <a:pt x="479" y="211"/>
                  </a:lnTo>
                  <a:lnTo>
                    <a:pt x="518" y="181"/>
                  </a:lnTo>
                  <a:lnTo>
                    <a:pt x="560" y="148"/>
                  </a:lnTo>
                  <a:lnTo>
                    <a:pt x="652" y="78"/>
                  </a:lnTo>
                  <a:lnTo>
                    <a:pt x="756" y="0"/>
                  </a:lnTo>
                  <a:lnTo>
                    <a:pt x="782" y="14"/>
                  </a:lnTo>
                  <a:lnTo>
                    <a:pt x="805" y="27"/>
                  </a:lnTo>
                  <a:lnTo>
                    <a:pt x="825" y="41"/>
                  </a:lnTo>
                  <a:lnTo>
                    <a:pt x="844" y="56"/>
                  </a:lnTo>
                  <a:lnTo>
                    <a:pt x="860" y="72"/>
                  </a:lnTo>
                  <a:lnTo>
                    <a:pt x="874" y="86"/>
                  </a:lnTo>
                  <a:lnTo>
                    <a:pt x="886" y="102"/>
                  </a:lnTo>
                  <a:lnTo>
                    <a:pt x="895" y="119"/>
                  </a:lnTo>
                  <a:lnTo>
                    <a:pt x="904" y="135"/>
                  </a:lnTo>
                  <a:lnTo>
                    <a:pt x="911" y="153"/>
                  </a:lnTo>
                  <a:lnTo>
                    <a:pt x="916" y="170"/>
                  </a:lnTo>
                  <a:lnTo>
                    <a:pt x="919" y="188"/>
                  </a:lnTo>
                  <a:lnTo>
                    <a:pt x="923" y="208"/>
                  </a:lnTo>
                  <a:lnTo>
                    <a:pt x="924" y="227"/>
                  </a:lnTo>
                  <a:lnTo>
                    <a:pt x="925" y="246"/>
                  </a:lnTo>
                  <a:lnTo>
                    <a:pt x="924" y="267"/>
                  </a:lnTo>
                  <a:lnTo>
                    <a:pt x="917" y="353"/>
                  </a:lnTo>
                  <a:lnTo>
                    <a:pt x="908" y="447"/>
                  </a:lnTo>
                  <a:lnTo>
                    <a:pt x="905" y="472"/>
                  </a:lnTo>
                  <a:lnTo>
                    <a:pt x="904" y="497"/>
                  </a:lnTo>
                  <a:lnTo>
                    <a:pt x="904" y="524"/>
                  </a:lnTo>
                  <a:lnTo>
                    <a:pt x="904" y="550"/>
                  </a:lnTo>
                  <a:lnTo>
                    <a:pt x="905" y="577"/>
                  </a:lnTo>
                  <a:lnTo>
                    <a:pt x="907" y="606"/>
                  </a:lnTo>
                  <a:lnTo>
                    <a:pt x="910" y="634"/>
                  </a:lnTo>
                  <a:lnTo>
                    <a:pt x="915" y="664"/>
                  </a:lnTo>
                  <a:lnTo>
                    <a:pt x="916" y="668"/>
                  </a:lnTo>
                  <a:lnTo>
                    <a:pt x="918" y="673"/>
                  </a:lnTo>
                  <a:lnTo>
                    <a:pt x="920" y="675"/>
                  </a:lnTo>
                  <a:lnTo>
                    <a:pt x="924" y="677"/>
                  </a:lnTo>
                  <a:lnTo>
                    <a:pt x="927" y="678"/>
                  </a:lnTo>
                  <a:lnTo>
                    <a:pt x="932" y="678"/>
                  </a:lnTo>
                  <a:lnTo>
                    <a:pt x="935" y="677"/>
                  </a:lnTo>
                  <a:lnTo>
                    <a:pt x="941" y="676"/>
                  </a:lnTo>
                  <a:lnTo>
                    <a:pt x="951" y="670"/>
                  </a:lnTo>
                  <a:lnTo>
                    <a:pt x="963" y="664"/>
                  </a:lnTo>
                  <a:lnTo>
                    <a:pt x="976" y="656"/>
                  </a:lnTo>
                  <a:lnTo>
                    <a:pt x="989" y="647"/>
                  </a:lnTo>
                  <a:lnTo>
                    <a:pt x="1004" y="636"/>
                  </a:lnTo>
                  <a:lnTo>
                    <a:pt x="1018" y="627"/>
                  </a:lnTo>
                  <a:lnTo>
                    <a:pt x="1032" y="618"/>
                  </a:lnTo>
                  <a:lnTo>
                    <a:pt x="1046" y="611"/>
                  </a:lnTo>
                  <a:lnTo>
                    <a:pt x="1060" y="606"/>
                  </a:lnTo>
                  <a:lnTo>
                    <a:pt x="1072" y="603"/>
                  </a:lnTo>
                  <a:lnTo>
                    <a:pt x="1078" y="603"/>
                  </a:lnTo>
                  <a:lnTo>
                    <a:pt x="1084" y="605"/>
                  </a:lnTo>
                  <a:lnTo>
                    <a:pt x="1089" y="606"/>
                  </a:lnTo>
                  <a:lnTo>
                    <a:pt x="1094" y="608"/>
                  </a:lnTo>
                  <a:lnTo>
                    <a:pt x="1115" y="624"/>
                  </a:lnTo>
                  <a:lnTo>
                    <a:pt x="1133" y="640"/>
                  </a:lnTo>
                  <a:lnTo>
                    <a:pt x="1148" y="656"/>
                  </a:lnTo>
                  <a:lnTo>
                    <a:pt x="1158" y="672"/>
                  </a:lnTo>
                  <a:lnTo>
                    <a:pt x="1166" y="687"/>
                  </a:lnTo>
                  <a:lnTo>
                    <a:pt x="1171" y="703"/>
                  </a:lnTo>
                  <a:lnTo>
                    <a:pt x="1173" y="719"/>
                  </a:lnTo>
                  <a:lnTo>
                    <a:pt x="1172" y="734"/>
                  </a:lnTo>
                  <a:lnTo>
                    <a:pt x="1170" y="749"/>
                  </a:lnTo>
                  <a:lnTo>
                    <a:pt x="1164" y="765"/>
                  </a:lnTo>
                  <a:lnTo>
                    <a:pt x="1156" y="779"/>
                  </a:lnTo>
                  <a:lnTo>
                    <a:pt x="1146" y="793"/>
                  </a:lnTo>
                  <a:lnTo>
                    <a:pt x="1136" y="808"/>
                  </a:lnTo>
                  <a:lnTo>
                    <a:pt x="1122" y="821"/>
                  </a:lnTo>
                  <a:lnTo>
                    <a:pt x="1108" y="835"/>
                  </a:lnTo>
                  <a:lnTo>
                    <a:pt x="1093" y="848"/>
                  </a:lnTo>
                  <a:lnTo>
                    <a:pt x="1077" y="861"/>
                  </a:lnTo>
                  <a:lnTo>
                    <a:pt x="1060" y="875"/>
                  </a:lnTo>
                  <a:lnTo>
                    <a:pt x="1042" y="887"/>
                  </a:lnTo>
                  <a:lnTo>
                    <a:pt x="1023" y="898"/>
                  </a:lnTo>
                  <a:lnTo>
                    <a:pt x="987" y="921"/>
                  </a:lnTo>
                  <a:lnTo>
                    <a:pt x="951" y="943"/>
                  </a:lnTo>
                  <a:lnTo>
                    <a:pt x="918" y="962"/>
                  </a:lnTo>
                  <a:lnTo>
                    <a:pt x="887" y="979"/>
                  </a:lnTo>
                  <a:lnTo>
                    <a:pt x="862" y="994"/>
                  </a:lnTo>
                  <a:lnTo>
                    <a:pt x="844" y="1007"/>
                  </a:lnTo>
                  <a:lnTo>
                    <a:pt x="841" y="1011"/>
                  </a:lnTo>
                  <a:lnTo>
                    <a:pt x="837" y="1017"/>
                  </a:lnTo>
                  <a:lnTo>
                    <a:pt x="836" y="1026"/>
                  </a:lnTo>
                  <a:lnTo>
                    <a:pt x="835" y="1037"/>
                  </a:lnTo>
                  <a:lnTo>
                    <a:pt x="834" y="1062"/>
                  </a:lnTo>
                  <a:lnTo>
                    <a:pt x="834" y="1091"/>
                  </a:lnTo>
                  <a:lnTo>
                    <a:pt x="835" y="1125"/>
                  </a:lnTo>
                  <a:lnTo>
                    <a:pt x="836" y="1161"/>
                  </a:lnTo>
                  <a:lnTo>
                    <a:pt x="835" y="1198"/>
                  </a:lnTo>
                  <a:lnTo>
                    <a:pt x="833" y="1235"/>
                  </a:lnTo>
                  <a:lnTo>
                    <a:pt x="831" y="1253"/>
                  </a:lnTo>
                  <a:lnTo>
                    <a:pt x="827" y="1270"/>
                  </a:lnTo>
                  <a:lnTo>
                    <a:pt x="823" y="1287"/>
                  </a:lnTo>
                  <a:lnTo>
                    <a:pt x="818" y="1303"/>
                  </a:lnTo>
                  <a:lnTo>
                    <a:pt x="811" y="1318"/>
                  </a:lnTo>
                  <a:lnTo>
                    <a:pt x="803" y="1330"/>
                  </a:lnTo>
                  <a:lnTo>
                    <a:pt x="794" y="1343"/>
                  </a:lnTo>
                  <a:lnTo>
                    <a:pt x="784" y="1353"/>
                  </a:lnTo>
                  <a:lnTo>
                    <a:pt x="772" y="1362"/>
                  </a:lnTo>
                  <a:lnTo>
                    <a:pt x="758" y="1369"/>
                  </a:lnTo>
                  <a:lnTo>
                    <a:pt x="742" y="1373"/>
                  </a:lnTo>
                  <a:lnTo>
                    <a:pt x="725" y="1376"/>
                  </a:lnTo>
                  <a:lnTo>
                    <a:pt x="706" y="1376"/>
                  </a:lnTo>
                  <a:lnTo>
                    <a:pt x="683" y="1373"/>
                  </a:lnTo>
                  <a:lnTo>
                    <a:pt x="659" y="1368"/>
                  </a:lnTo>
                  <a:lnTo>
                    <a:pt x="633" y="1360"/>
                  </a:lnTo>
                  <a:lnTo>
                    <a:pt x="627" y="1358"/>
                  </a:lnTo>
                  <a:lnTo>
                    <a:pt x="621" y="1353"/>
                  </a:lnTo>
                  <a:lnTo>
                    <a:pt x="616" y="1349"/>
                  </a:lnTo>
                  <a:lnTo>
                    <a:pt x="612" y="1343"/>
                  </a:lnTo>
                  <a:lnTo>
                    <a:pt x="607" y="1336"/>
                  </a:lnTo>
                  <a:lnTo>
                    <a:pt x="604" y="1329"/>
                  </a:lnTo>
                  <a:lnTo>
                    <a:pt x="602" y="1321"/>
                  </a:lnTo>
                  <a:lnTo>
                    <a:pt x="599" y="1312"/>
                  </a:lnTo>
                  <a:lnTo>
                    <a:pt x="595" y="1294"/>
                  </a:lnTo>
                  <a:lnTo>
                    <a:pt x="593" y="1275"/>
                  </a:lnTo>
                  <a:lnTo>
                    <a:pt x="590" y="1254"/>
                  </a:lnTo>
                  <a:lnTo>
                    <a:pt x="588" y="1234"/>
                  </a:lnTo>
                  <a:lnTo>
                    <a:pt x="587" y="1214"/>
                  </a:lnTo>
                  <a:lnTo>
                    <a:pt x="585" y="1194"/>
                  </a:lnTo>
                  <a:lnTo>
                    <a:pt x="581" y="1177"/>
                  </a:lnTo>
                  <a:lnTo>
                    <a:pt x="577" y="1163"/>
                  </a:lnTo>
                  <a:lnTo>
                    <a:pt x="573" y="1156"/>
                  </a:lnTo>
                  <a:lnTo>
                    <a:pt x="570" y="1150"/>
                  </a:lnTo>
                  <a:lnTo>
                    <a:pt x="566" y="1146"/>
                  </a:lnTo>
                  <a:lnTo>
                    <a:pt x="562" y="1142"/>
                  </a:lnTo>
                  <a:lnTo>
                    <a:pt x="557" y="1139"/>
                  </a:lnTo>
                  <a:lnTo>
                    <a:pt x="551" y="1138"/>
                  </a:lnTo>
                  <a:lnTo>
                    <a:pt x="545" y="1136"/>
                  </a:lnTo>
                  <a:lnTo>
                    <a:pt x="537" y="1138"/>
                  </a:lnTo>
                  <a:lnTo>
                    <a:pt x="515" y="1142"/>
                  </a:lnTo>
                  <a:lnTo>
                    <a:pt x="493" y="1148"/>
                  </a:lnTo>
                  <a:lnTo>
                    <a:pt x="471" y="1155"/>
                  </a:lnTo>
                  <a:lnTo>
                    <a:pt x="450" y="1163"/>
                  </a:lnTo>
                  <a:lnTo>
                    <a:pt x="408" y="1178"/>
                  </a:lnTo>
                  <a:lnTo>
                    <a:pt x="367" y="1198"/>
                  </a:lnTo>
                  <a:lnTo>
                    <a:pt x="328" y="1216"/>
                  </a:lnTo>
                  <a:lnTo>
                    <a:pt x="291" y="1235"/>
                  </a:lnTo>
                  <a:lnTo>
                    <a:pt x="255" y="1252"/>
                  </a:lnTo>
                  <a:lnTo>
                    <a:pt x="221" y="1267"/>
                  </a:lnTo>
                  <a:lnTo>
                    <a:pt x="204" y="1273"/>
                  </a:lnTo>
                  <a:lnTo>
                    <a:pt x="188" y="1278"/>
                  </a:lnTo>
                  <a:lnTo>
                    <a:pt x="172" y="1282"/>
                  </a:lnTo>
                  <a:lnTo>
                    <a:pt x="156" y="1285"/>
                  </a:lnTo>
                  <a:lnTo>
                    <a:pt x="141" y="1286"/>
                  </a:lnTo>
                  <a:lnTo>
                    <a:pt x="127" y="1286"/>
                  </a:lnTo>
                  <a:lnTo>
                    <a:pt x="112" y="1284"/>
                  </a:lnTo>
                  <a:lnTo>
                    <a:pt x="98" y="1280"/>
                  </a:lnTo>
                  <a:lnTo>
                    <a:pt x="85" y="1276"/>
                  </a:lnTo>
                  <a:lnTo>
                    <a:pt x="71" y="1268"/>
                  </a:lnTo>
                  <a:lnTo>
                    <a:pt x="58" y="1259"/>
                  </a:lnTo>
                  <a:lnTo>
                    <a:pt x="46" y="1248"/>
                  </a:lnTo>
                  <a:lnTo>
                    <a:pt x="34" y="1233"/>
                  </a:lnTo>
                  <a:lnTo>
                    <a:pt x="22" y="1217"/>
                  </a:lnTo>
                  <a:lnTo>
                    <a:pt x="11" y="1198"/>
                  </a:lnTo>
                  <a:lnTo>
                    <a:pt x="0" y="1176"/>
                  </a:lnTo>
                  <a:close/>
                </a:path>
              </a:pathLst>
            </a:custGeom>
            <a:solidFill>
              <a:srgbClr val="F2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5218113" y="1576388"/>
            <a:ext cx="2813050" cy="3273425"/>
            <a:chOff x="657" y="1026"/>
            <a:chExt cx="1965" cy="2268"/>
          </a:xfrm>
        </p:grpSpPr>
        <p:sp>
          <p:nvSpPr>
            <p:cNvPr id="12310" name="Freeform 47"/>
            <p:cNvSpPr>
              <a:spLocks/>
            </p:cNvSpPr>
            <p:nvPr/>
          </p:nvSpPr>
          <p:spPr bwMode="auto">
            <a:xfrm>
              <a:off x="657" y="1389"/>
              <a:ext cx="319" cy="1622"/>
            </a:xfrm>
            <a:custGeom>
              <a:avLst/>
              <a:gdLst>
                <a:gd name="T0" fmla="*/ 3 w 2555"/>
                <a:gd name="T1" fmla="*/ 10 h 12974"/>
                <a:gd name="T2" fmla="*/ 5 w 2555"/>
                <a:gd name="T3" fmla="*/ 27 h 12974"/>
                <a:gd name="T4" fmla="*/ 6 w 2555"/>
                <a:gd name="T5" fmla="*/ 42 h 12974"/>
                <a:gd name="T6" fmla="*/ 8 w 2555"/>
                <a:gd name="T7" fmla="*/ 56 h 12974"/>
                <a:gd name="T8" fmla="*/ 9 w 2555"/>
                <a:gd name="T9" fmla="*/ 68 h 12974"/>
                <a:gd name="T10" fmla="*/ 11 w 2555"/>
                <a:gd name="T11" fmla="*/ 79 h 12974"/>
                <a:gd name="T12" fmla="*/ 13 w 2555"/>
                <a:gd name="T13" fmla="*/ 89 h 12974"/>
                <a:gd name="T14" fmla="*/ 15 w 2555"/>
                <a:gd name="T15" fmla="*/ 98 h 12974"/>
                <a:gd name="T16" fmla="*/ 17 w 2555"/>
                <a:gd name="T17" fmla="*/ 108 h 12974"/>
                <a:gd name="T18" fmla="*/ 20 w 2555"/>
                <a:gd name="T19" fmla="*/ 117 h 12974"/>
                <a:gd name="T20" fmla="*/ 23 w 2555"/>
                <a:gd name="T21" fmla="*/ 132 h 12974"/>
                <a:gd name="T22" fmla="*/ 28 w 2555"/>
                <a:gd name="T23" fmla="*/ 149 h 12974"/>
                <a:gd name="T24" fmla="*/ 31 w 2555"/>
                <a:gd name="T25" fmla="*/ 162 h 12974"/>
                <a:gd name="T26" fmla="*/ 34 w 2555"/>
                <a:gd name="T27" fmla="*/ 177 h 12974"/>
                <a:gd name="T28" fmla="*/ 38 w 2555"/>
                <a:gd name="T29" fmla="*/ 194 h 12974"/>
                <a:gd name="T30" fmla="*/ 39 w 2555"/>
                <a:gd name="T31" fmla="*/ 200 h 12974"/>
                <a:gd name="T32" fmla="*/ 36 w 2555"/>
                <a:gd name="T33" fmla="*/ 195 h 12974"/>
                <a:gd name="T34" fmla="*/ 34 w 2555"/>
                <a:gd name="T35" fmla="*/ 191 h 12974"/>
                <a:gd name="T36" fmla="*/ 32 w 2555"/>
                <a:gd name="T37" fmla="*/ 187 h 12974"/>
                <a:gd name="T38" fmla="*/ 28 w 2555"/>
                <a:gd name="T39" fmla="*/ 182 h 12974"/>
                <a:gd name="T40" fmla="*/ 25 w 2555"/>
                <a:gd name="T41" fmla="*/ 177 h 12974"/>
                <a:gd name="T42" fmla="*/ 24 w 2555"/>
                <a:gd name="T43" fmla="*/ 174 h 12974"/>
                <a:gd name="T44" fmla="*/ 22 w 2555"/>
                <a:gd name="T45" fmla="*/ 170 h 12974"/>
                <a:gd name="T46" fmla="*/ 20 w 2555"/>
                <a:gd name="T47" fmla="*/ 167 h 12974"/>
                <a:gd name="T48" fmla="*/ 19 w 2555"/>
                <a:gd name="T49" fmla="*/ 163 h 12974"/>
                <a:gd name="T50" fmla="*/ 17 w 2555"/>
                <a:gd name="T51" fmla="*/ 159 h 12974"/>
                <a:gd name="T52" fmla="*/ 16 w 2555"/>
                <a:gd name="T53" fmla="*/ 154 h 12974"/>
                <a:gd name="T54" fmla="*/ 14 w 2555"/>
                <a:gd name="T55" fmla="*/ 148 h 12974"/>
                <a:gd name="T56" fmla="*/ 13 w 2555"/>
                <a:gd name="T57" fmla="*/ 141 h 12974"/>
                <a:gd name="T58" fmla="*/ 11 w 2555"/>
                <a:gd name="T59" fmla="*/ 134 h 12974"/>
                <a:gd name="T60" fmla="*/ 8 w 2555"/>
                <a:gd name="T61" fmla="*/ 126 h 12974"/>
                <a:gd name="T62" fmla="*/ 6 w 2555"/>
                <a:gd name="T63" fmla="*/ 122 h 12974"/>
                <a:gd name="T64" fmla="*/ 4 w 2555"/>
                <a:gd name="T65" fmla="*/ 119 h 12974"/>
                <a:gd name="T66" fmla="*/ 3 w 2555"/>
                <a:gd name="T67" fmla="*/ 117 h 12974"/>
                <a:gd name="T68" fmla="*/ 2 w 2555"/>
                <a:gd name="T69" fmla="*/ 115 h 12974"/>
                <a:gd name="T70" fmla="*/ 1 w 2555"/>
                <a:gd name="T71" fmla="*/ 113 h 12974"/>
                <a:gd name="T72" fmla="*/ 0 w 2555"/>
                <a:gd name="T73" fmla="*/ 111 h 12974"/>
                <a:gd name="T74" fmla="*/ 0 w 2555"/>
                <a:gd name="T75" fmla="*/ 109 h 12974"/>
                <a:gd name="T76" fmla="*/ 0 w 2555"/>
                <a:gd name="T77" fmla="*/ 106 h 12974"/>
                <a:gd name="T78" fmla="*/ 0 w 2555"/>
                <a:gd name="T79" fmla="*/ 104 h 12974"/>
                <a:gd name="T80" fmla="*/ 1 w 2555"/>
                <a:gd name="T81" fmla="*/ 101 h 12974"/>
                <a:gd name="T82" fmla="*/ 1 w 2555"/>
                <a:gd name="T83" fmla="*/ 98 h 12974"/>
                <a:gd name="T84" fmla="*/ 2 w 2555"/>
                <a:gd name="T85" fmla="*/ 95 h 12974"/>
                <a:gd name="T86" fmla="*/ 4 w 2555"/>
                <a:gd name="T87" fmla="*/ 88 h 12974"/>
                <a:gd name="T88" fmla="*/ 4 w 2555"/>
                <a:gd name="T89" fmla="*/ 75 h 12974"/>
                <a:gd name="T90" fmla="*/ 3 w 2555"/>
                <a:gd name="T91" fmla="*/ 65 h 12974"/>
                <a:gd name="T92" fmla="*/ 2 w 2555"/>
                <a:gd name="T93" fmla="*/ 59 h 12974"/>
                <a:gd name="T94" fmla="*/ 1 w 2555"/>
                <a:gd name="T95" fmla="*/ 53 h 12974"/>
                <a:gd name="T96" fmla="*/ 1 w 2555"/>
                <a:gd name="T97" fmla="*/ 49 h 12974"/>
                <a:gd name="T98" fmla="*/ 0 w 2555"/>
                <a:gd name="T99" fmla="*/ 44 h 12974"/>
                <a:gd name="T100" fmla="*/ 0 w 2555"/>
                <a:gd name="T101" fmla="*/ 40 h 12974"/>
                <a:gd name="T102" fmla="*/ 0 w 2555"/>
                <a:gd name="T103" fmla="*/ 36 h 12974"/>
                <a:gd name="T104" fmla="*/ 0 w 2555"/>
                <a:gd name="T105" fmla="*/ 33 h 12974"/>
                <a:gd name="T106" fmla="*/ 0 w 2555"/>
                <a:gd name="T107" fmla="*/ 29 h 12974"/>
                <a:gd name="T108" fmla="*/ 0 w 2555"/>
                <a:gd name="T109" fmla="*/ 24 h 12974"/>
                <a:gd name="T110" fmla="*/ 1 w 2555"/>
                <a:gd name="T111" fmla="*/ 20 h 12974"/>
                <a:gd name="T112" fmla="*/ 1 w 2555"/>
                <a:gd name="T113" fmla="*/ 15 h 12974"/>
                <a:gd name="T114" fmla="*/ 2 w 2555"/>
                <a:gd name="T115" fmla="*/ 7 h 129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55"/>
                <a:gd name="T175" fmla="*/ 0 h 12974"/>
                <a:gd name="T176" fmla="*/ 2555 w 2555"/>
                <a:gd name="T177" fmla="*/ 12974 h 129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55" h="12974">
                  <a:moveTo>
                    <a:pt x="161" y="0"/>
                  </a:moveTo>
                  <a:lnTo>
                    <a:pt x="207" y="614"/>
                  </a:lnTo>
                  <a:lnTo>
                    <a:pt x="254" y="1188"/>
                  </a:lnTo>
                  <a:lnTo>
                    <a:pt x="300" y="1726"/>
                  </a:lnTo>
                  <a:lnTo>
                    <a:pt x="349" y="2232"/>
                  </a:lnTo>
                  <a:lnTo>
                    <a:pt x="398" y="2706"/>
                  </a:lnTo>
                  <a:lnTo>
                    <a:pt x="448" y="3152"/>
                  </a:lnTo>
                  <a:lnTo>
                    <a:pt x="499" y="3571"/>
                  </a:lnTo>
                  <a:lnTo>
                    <a:pt x="552" y="3967"/>
                  </a:lnTo>
                  <a:lnTo>
                    <a:pt x="605" y="4342"/>
                  </a:lnTo>
                  <a:lnTo>
                    <a:pt x="661" y="4700"/>
                  </a:lnTo>
                  <a:lnTo>
                    <a:pt x="719" y="5041"/>
                  </a:lnTo>
                  <a:lnTo>
                    <a:pt x="778" y="5369"/>
                  </a:lnTo>
                  <a:lnTo>
                    <a:pt x="839" y="5685"/>
                  </a:lnTo>
                  <a:lnTo>
                    <a:pt x="903" y="5993"/>
                  </a:lnTo>
                  <a:lnTo>
                    <a:pt x="968" y="6296"/>
                  </a:lnTo>
                  <a:lnTo>
                    <a:pt x="1036" y="6596"/>
                  </a:lnTo>
                  <a:lnTo>
                    <a:pt x="1108" y="6894"/>
                  </a:lnTo>
                  <a:lnTo>
                    <a:pt x="1180" y="7194"/>
                  </a:lnTo>
                  <a:lnTo>
                    <a:pt x="1256" y="7498"/>
                  </a:lnTo>
                  <a:lnTo>
                    <a:pt x="1336" y="7809"/>
                  </a:lnTo>
                  <a:lnTo>
                    <a:pt x="1502" y="8461"/>
                  </a:lnTo>
                  <a:lnTo>
                    <a:pt x="1683" y="9170"/>
                  </a:lnTo>
                  <a:lnTo>
                    <a:pt x="1778" y="9552"/>
                  </a:lnTo>
                  <a:lnTo>
                    <a:pt x="1877" y="9955"/>
                  </a:lnTo>
                  <a:lnTo>
                    <a:pt x="1980" y="10383"/>
                  </a:lnTo>
                  <a:lnTo>
                    <a:pt x="2086" y="10838"/>
                  </a:lnTo>
                  <a:lnTo>
                    <a:pt x="2197" y="11321"/>
                  </a:lnTo>
                  <a:lnTo>
                    <a:pt x="2312" y="11837"/>
                  </a:lnTo>
                  <a:lnTo>
                    <a:pt x="2431" y="12387"/>
                  </a:lnTo>
                  <a:lnTo>
                    <a:pt x="2555" y="12974"/>
                  </a:lnTo>
                  <a:lnTo>
                    <a:pt x="2473" y="12800"/>
                  </a:lnTo>
                  <a:lnTo>
                    <a:pt x="2394" y="12638"/>
                  </a:lnTo>
                  <a:lnTo>
                    <a:pt x="2317" y="12486"/>
                  </a:lnTo>
                  <a:lnTo>
                    <a:pt x="2241" y="12343"/>
                  </a:lnTo>
                  <a:lnTo>
                    <a:pt x="2167" y="12208"/>
                  </a:lnTo>
                  <a:lnTo>
                    <a:pt x="2094" y="12081"/>
                  </a:lnTo>
                  <a:lnTo>
                    <a:pt x="2024" y="11959"/>
                  </a:lnTo>
                  <a:lnTo>
                    <a:pt x="1955" y="11845"/>
                  </a:lnTo>
                  <a:lnTo>
                    <a:pt x="1822" y="11627"/>
                  </a:lnTo>
                  <a:lnTo>
                    <a:pt x="1696" y="11421"/>
                  </a:lnTo>
                  <a:lnTo>
                    <a:pt x="1635" y="11319"/>
                  </a:lnTo>
                  <a:lnTo>
                    <a:pt x="1576" y="11217"/>
                  </a:lnTo>
                  <a:lnTo>
                    <a:pt x="1517" y="11115"/>
                  </a:lnTo>
                  <a:lnTo>
                    <a:pt x="1460" y="11009"/>
                  </a:lnTo>
                  <a:lnTo>
                    <a:pt x="1405" y="10901"/>
                  </a:lnTo>
                  <a:lnTo>
                    <a:pt x="1350" y="10790"/>
                  </a:lnTo>
                  <a:lnTo>
                    <a:pt x="1297" y="10674"/>
                  </a:lnTo>
                  <a:lnTo>
                    <a:pt x="1245" y="10551"/>
                  </a:lnTo>
                  <a:lnTo>
                    <a:pt x="1194" y="10423"/>
                  </a:lnTo>
                  <a:lnTo>
                    <a:pt x="1144" y="10286"/>
                  </a:lnTo>
                  <a:lnTo>
                    <a:pt x="1095" y="10141"/>
                  </a:lnTo>
                  <a:lnTo>
                    <a:pt x="1048" y="9985"/>
                  </a:lnTo>
                  <a:lnTo>
                    <a:pt x="1000" y="9820"/>
                  </a:lnTo>
                  <a:lnTo>
                    <a:pt x="954" y="9643"/>
                  </a:lnTo>
                  <a:lnTo>
                    <a:pt x="908" y="9453"/>
                  </a:lnTo>
                  <a:lnTo>
                    <a:pt x="864" y="9251"/>
                  </a:lnTo>
                  <a:lnTo>
                    <a:pt x="820" y="9034"/>
                  </a:lnTo>
                  <a:lnTo>
                    <a:pt x="777" y="8802"/>
                  </a:lnTo>
                  <a:lnTo>
                    <a:pt x="735" y="8554"/>
                  </a:lnTo>
                  <a:lnTo>
                    <a:pt x="693" y="8288"/>
                  </a:lnTo>
                  <a:lnTo>
                    <a:pt x="544" y="8077"/>
                  </a:lnTo>
                  <a:lnTo>
                    <a:pt x="415" y="7888"/>
                  </a:lnTo>
                  <a:lnTo>
                    <a:pt x="357" y="7802"/>
                  </a:lnTo>
                  <a:lnTo>
                    <a:pt x="304" y="7721"/>
                  </a:lnTo>
                  <a:lnTo>
                    <a:pt x="255" y="7642"/>
                  </a:lnTo>
                  <a:lnTo>
                    <a:pt x="212" y="7567"/>
                  </a:lnTo>
                  <a:lnTo>
                    <a:pt x="171" y="7496"/>
                  </a:lnTo>
                  <a:lnTo>
                    <a:pt x="136" y="7426"/>
                  </a:lnTo>
                  <a:lnTo>
                    <a:pt x="105" y="7358"/>
                  </a:lnTo>
                  <a:lnTo>
                    <a:pt x="78" y="7291"/>
                  </a:lnTo>
                  <a:lnTo>
                    <a:pt x="56" y="7225"/>
                  </a:lnTo>
                  <a:lnTo>
                    <a:pt x="36" y="7158"/>
                  </a:lnTo>
                  <a:lnTo>
                    <a:pt x="22" y="7091"/>
                  </a:lnTo>
                  <a:lnTo>
                    <a:pt x="10" y="7023"/>
                  </a:lnTo>
                  <a:lnTo>
                    <a:pt x="3" y="6953"/>
                  </a:lnTo>
                  <a:lnTo>
                    <a:pt x="0" y="6881"/>
                  </a:lnTo>
                  <a:lnTo>
                    <a:pt x="0" y="6807"/>
                  </a:lnTo>
                  <a:lnTo>
                    <a:pt x="5" y="6728"/>
                  </a:lnTo>
                  <a:lnTo>
                    <a:pt x="12" y="6647"/>
                  </a:lnTo>
                  <a:lnTo>
                    <a:pt x="24" y="6560"/>
                  </a:lnTo>
                  <a:lnTo>
                    <a:pt x="37" y="6470"/>
                  </a:lnTo>
                  <a:lnTo>
                    <a:pt x="56" y="6373"/>
                  </a:lnTo>
                  <a:lnTo>
                    <a:pt x="77" y="6270"/>
                  </a:lnTo>
                  <a:lnTo>
                    <a:pt x="102" y="6161"/>
                  </a:lnTo>
                  <a:lnTo>
                    <a:pt x="129" y="6046"/>
                  </a:lnTo>
                  <a:lnTo>
                    <a:pt x="161" y="5921"/>
                  </a:lnTo>
                  <a:lnTo>
                    <a:pt x="231" y="5649"/>
                  </a:lnTo>
                  <a:lnTo>
                    <a:pt x="314" y="5338"/>
                  </a:lnTo>
                  <a:lnTo>
                    <a:pt x="249" y="4814"/>
                  </a:lnTo>
                  <a:lnTo>
                    <a:pt x="194" y="4353"/>
                  </a:lnTo>
                  <a:lnTo>
                    <a:pt x="168" y="4143"/>
                  </a:lnTo>
                  <a:lnTo>
                    <a:pt x="145" y="3945"/>
                  </a:lnTo>
                  <a:lnTo>
                    <a:pt x="124" y="3761"/>
                  </a:lnTo>
                  <a:lnTo>
                    <a:pt x="104" y="3585"/>
                  </a:lnTo>
                  <a:lnTo>
                    <a:pt x="87" y="3419"/>
                  </a:lnTo>
                  <a:lnTo>
                    <a:pt x="71" y="3263"/>
                  </a:lnTo>
                  <a:lnTo>
                    <a:pt x="58" y="3113"/>
                  </a:lnTo>
                  <a:lnTo>
                    <a:pt x="46" y="2971"/>
                  </a:lnTo>
                  <a:lnTo>
                    <a:pt x="36" y="2834"/>
                  </a:lnTo>
                  <a:lnTo>
                    <a:pt x="28" y="2701"/>
                  </a:lnTo>
                  <a:lnTo>
                    <a:pt x="22" y="2573"/>
                  </a:lnTo>
                  <a:lnTo>
                    <a:pt x="17" y="2447"/>
                  </a:lnTo>
                  <a:lnTo>
                    <a:pt x="14" y="2324"/>
                  </a:lnTo>
                  <a:lnTo>
                    <a:pt x="12" y="2200"/>
                  </a:lnTo>
                  <a:lnTo>
                    <a:pt x="14" y="2077"/>
                  </a:lnTo>
                  <a:lnTo>
                    <a:pt x="16" y="1952"/>
                  </a:lnTo>
                  <a:lnTo>
                    <a:pt x="19" y="1825"/>
                  </a:lnTo>
                  <a:lnTo>
                    <a:pt x="25" y="1695"/>
                  </a:lnTo>
                  <a:lnTo>
                    <a:pt x="32" y="1561"/>
                  </a:lnTo>
                  <a:lnTo>
                    <a:pt x="40" y="1421"/>
                  </a:lnTo>
                  <a:lnTo>
                    <a:pt x="50" y="1276"/>
                  </a:lnTo>
                  <a:lnTo>
                    <a:pt x="61" y="1123"/>
                  </a:lnTo>
                  <a:lnTo>
                    <a:pt x="75" y="962"/>
                  </a:lnTo>
                  <a:lnTo>
                    <a:pt x="90" y="792"/>
                  </a:lnTo>
                  <a:lnTo>
                    <a:pt x="122" y="42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2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48"/>
            <p:cNvSpPr>
              <a:spLocks/>
            </p:cNvSpPr>
            <p:nvPr/>
          </p:nvSpPr>
          <p:spPr bwMode="auto">
            <a:xfrm>
              <a:off x="2414" y="1360"/>
              <a:ext cx="152" cy="106"/>
            </a:xfrm>
            <a:custGeom>
              <a:avLst/>
              <a:gdLst>
                <a:gd name="T0" fmla="*/ 0 w 1215"/>
                <a:gd name="T1" fmla="*/ 12 h 844"/>
                <a:gd name="T2" fmla="*/ 18 w 1215"/>
                <a:gd name="T3" fmla="*/ 0 h 844"/>
                <a:gd name="T4" fmla="*/ 19 w 1215"/>
                <a:gd name="T5" fmla="*/ 2 h 844"/>
                <a:gd name="T6" fmla="*/ 1 w 1215"/>
                <a:gd name="T7" fmla="*/ 13 h 844"/>
                <a:gd name="T8" fmla="*/ 0 w 1215"/>
                <a:gd name="T9" fmla="*/ 12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5"/>
                <a:gd name="T16" fmla="*/ 0 h 844"/>
                <a:gd name="T17" fmla="*/ 1215 w 1215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5" h="844">
                  <a:moveTo>
                    <a:pt x="0" y="751"/>
                  </a:moveTo>
                  <a:lnTo>
                    <a:pt x="1155" y="0"/>
                  </a:lnTo>
                  <a:lnTo>
                    <a:pt x="1215" y="93"/>
                  </a:lnTo>
                  <a:lnTo>
                    <a:pt x="61" y="844"/>
                  </a:lnTo>
                  <a:lnTo>
                    <a:pt x="0" y="751"/>
                  </a:lnTo>
                  <a:close/>
                </a:path>
              </a:pathLst>
            </a:custGeom>
            <a:solidFill>
              <a:srgbClr val="0092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Freeform 49"/>
            <p:cNvSpPr>
              <a:spLocks/>
            </p:cNvSpPr>
            <p:nvPr/>
          </p:nvSpPr>
          <p:spPr bwMode="auto">
            <a:xfrm>
              <a:off x="2314" y="1366"/>
              <a:ext cx="308" cy="1630"/>
            </a:xfrm>
            <a:custGeom>
              <a:avLst/>
              <a:gdLst>
                <a:gd name="T0" fmla="*/ 2 w 2466"/>
                <a:gd name="T1" fmla="*/ 194 h 13042"/>
                <a:gd name="T2" fmla="*/ 7 w 2466"/>
                <a:gd name="T3" fmla="*/ 178 h 13042"/>
                <a:gd name="T4" fmla="*/ 10 w 2466"/>
                <a:gd name="T5" fmla="*/ 163 h 13042"/>
                <a:gd name="T6" fmla="*/ 13 w 2466"/>
                <a:gd name="T7" fmla="*/ 149 h 13042"/>
                <a:gd name="T8" fmla="*/ 16 w 2466"/>
                <a:gd name="T9" fmla="*/ 137 h 13042"/>
                <a:gd name="T10" fmla="*/ 17 w 2466"/>
                <a:gd name="T11" fmla="*/ 126 h 13042"/>
                <a:gd name="T12" fmla="*/ 19 w 2466"/>
                <a:gd name="T13" fmla="*/ 116 h 13042"/>
                <a:gd name="T14" fmla="*/ 20 w 2466"/>
                <a:gd name="T15" fmla="*/ 107 h 13042"/>
                <a:gd name="T16" fmla="*/ 21 w 2466"/>
                <a:gd name="T17" fmla="*/ 97 h 13042"/>
                <a:gd name="T18" fmla="*/ 22 w 2466"/>
                <a:gd name="T19" fmla="*/ 87 h 13042"/>
                <a:gd name="T20" fmla="*/ 23 w 2466"/>
                <a:gd name="T21" fmla="*/ 72 h 13042"/>
                <a:gd name="T22" fmla="*/ 25 w 2466"/>
                <a:gd name="T23" fmla="*/ 54 h 13042"/>
                <a:gd name="T24" fmla="*/ 26 w 2466"/>
                <a:gd name="T25" fmla="*/ 41 h 13042"/>
                <a:gd name="T26" fmla="*/ 28 w 2466"/>
                <a:gd name="T27" fmla="*/ 26 h 13042"/>
                <a:gd name="T28" fmla="*/ 30 w 2466"/>
                <a:gd name="T29" fmla="*/ 9 h 13042"/>
                <a:gd name="T30" fmla="*/ 31 w 2466"/>
                <a:gd name="T31" fmla="*/ 3 h 13042"/>
                <a:gd name="T32" fmla="*/ 32 w 2466"/>
                <a:gd name="T33" fmla="*/ 8 h 13042"/>
                <a:gd name="T34" fmla="*/ 33 w 2466"/>
                <a:gd name="T35" fmla="*/ 13 h 13042"/>
                <a:gd name="T36" fmla="*/ 34 w 2466"/>
                <a:gd name="T37" fmla="*/ 18 h 13042"/>
                <a:gd name="T38" fmla="*/ 35 w 2466"/>
                <a:gd name="T39" fmla="*/ 24 h 13042"/>
                <a:gd name="T40" fmla="*/ 36 w 2466"/>
                <a:gd name="T41" fmla="*/ 29 h 13042"/>
                <a:gd name="T42" fmla="*/ 37 w 2466"/>
                <a:gd name="T43" fmla="*/ 33 h 13042"/>
                <a:gd name="T44" fmla="*/ 37 w 2466"/>
                <a:gd name="T45" fmla="*/ 36 h 13042"/>
                <a:gd name="T46" fmla="*/ 38 w 2466"/>
                <a:gd name="T47" fmla="*/ 40 h 13042"/>
                <a:gd name="T48" fmla="*/ 38 w 2466"/>
                <a:gd name="T49" fmla="*/ 45 h 13042"/>
                <a:gd name="T50" fmla="*/ 38 w 2466"/>
                <a:gd name="T51" fmla="*/ 49 h 13042"/>
                <a:gd name="T52" fmla="*/ 38 w 2466"/>
                <a:gd name="T53" fmla="*/ 54 h 13042"/>
                <a:gd name="T54" fmla="*/ 37 w 2466"/>
                <a:gd name="T55" fmla="*/ 60 h 13042"/>
                <a:gd name="T56" fmla="*/ 36 w 2466"/>
                <a:gd name="T57" fmla="*/ 67 h 13042"/>
                <a:gd name="T58" fmla="*/ 35 w 2466"/>
                <a:gd name="T59" fmla="*/ 75 h 13042"/>
                <a:gd name="T60" fmla="*/ 36 w 2466"/>
                <a:gd name="T61" fmla="*/ 83 h 13042"/>
                <a:gd name="T62" fmla="*/ 37 w 2466"/>
                <a:gd name="T63" fmla="*/ 88 h 13042"/>
                <a:gd name="T64" fmla="*/ 38 w 2466"/>
                <a:gd name="T65" fmla="*/ 90 h 13042"/>
                <a:gd name="T66" fmla="*/ 38 w 2466"/>
                <a:gd name="T67" fmla="*/ 93 h 13042"/>
                <a:gd name="T68" fmla="*/ 38 w 2466"/>
                <a:gd name="T69" fmla="*/ 95 h 13042"/>
                <a:gd name="T70" fmla="*/ 38 w 2466"/>
                <a:gd name="T71" fmla="*/ 98 h 13042"/>
                <a:gd name="T72" fmla="*/ 38 w 2466"/>
                <a:gd name="T73" fmla="*/ 100 h 13042"/>
                <a:gd name="T74" fmla="*/ 38 w 2466"/>
                <a:gd name="T75" fmla="*/ 102 h 13042"/>
                <a:gd name="T76" fmla="*/ 37 w 2466"/>
                <a:gd name="T77" fmla="*/ 104 h 13042"/>
                <a:gd name="T78" fmla="*/ 36 w 2466"/>
                <a:gd name="T79" fmla="*/ 106 h 13042"/>
                <a:gd name="T80" fmla="*/ 35 w 2466"/>
                <a:gd name="T81" fmla="*/ 109 h 13042"/>
                <a:gd name="T82" fmla="*/ 33 w 2466"/>
                <a:gd name="T83" fmla="*/ 112 h 13042"/>
                <a:gd name="T84" fmla="*/ 31 w 2466"/>
                <a:gd name="T85" fmla="*/ 115 h 13042"/>
                <a:gd name="T86" fmla="*/ 28 w 2466"/>
                <a:gd name="T87" fmla="*/ 120 h 13042"/>
                <a:gd name="T88" fmla="*/ 23 w 2466"/>
                <a:gd name="T89" fmla="*/ 132 h 13042"/>
                <a:gd name="T90" fmla="*/ 21 w 2466"/>
                <a:gd name="T91" fmla="*/ 143 h 13042"/>
                <a:gd name="T92" fmla="*/ 20 w 2466"/>
                <a:gd name="T93" fmla="*/ 148 h 13042"/>
                <a:gd name="T94" fmla="*/ 19 w 2466"/>
                <a:gd name="T95" fmla="*/ 154 h 13042"/>
                <a:gd name="T96" fmla="*/ 17 w 2466"/>
                <a:gd name="T97" fmla="*/ 158 h 13042"/>
                <a:gd name="T98" fmla="*/ 16 w 2466"/>
                <a:gd name="T99" fmla="*/ 163 h 13042"/>
                <a:gd name="T100" fmla="*/ 15 w 2466"/>
                <a:gd name="T101" fmla="*/ 166 h 13042"/>
                <a:gd name="T102" fmla="*/ 14 w 2466"/>
                <a:gd name="T103" fmla="*/ 170 h 13042"/>
                <a:gd name="T104" fmla="*/ 13 w 2466"/>
                <a:gd name="T105" fmla="*/ 174 h 13042"/>
                <a:gd name="T106" fmla="*/ 11 w 2466"/>
                <a:gd name="T107" fmla="*/ 177 h 13042"/>
                <a:gd name="T108" fmla="*/ 10 w 2466"/>
                <a:gd name="T109" fmla="*/ 181 h 13042"/>
                <a:gd name="T110" fmla="*/ 8 w 2466"/>
                <a:gd name="T111" fmla="*/ 185 h 13042"/>
                <a:gd name="T112" fmla="*/ 6 w 2466"/>
                <a:gd name="T113" fmla="*/ 190 h 13042"/>
                <a:gd name="T114" fmla="*/ 3 w 2466"/>
                <a:gd name="T115" fmla="*/ 198 h 130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66"/>
                <a:gd name="T175" fmla="*/ 0 h 13042"/>
                <a:gd name="T176" fmla="*/ 2466 w 2466"/>
                <a:gd name="T177" fmla="*/ 13042 h 130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66" h="13042">
                  <a:moveTo>
                    <a:pt x="0" y="13042"/>
                  </a:moveTo>
                  <a:lnTo>
                    <a:pt x="157" y="12448"/>
                  </a:lnTo>
                  <a:lnTo>
                    <a:pt x="301" y="11890"/>
                  </a:lnTo>
                  <a:lnTo>
                    <a:pt x="434" y="11366"/>
                  </a:lnTo>
                  <a:lnTo>
                    <a:pt x="553" y="10873"/>
                  </a:lnTo>
                  <a:lnTo>
                    <a:pt x="663" y="10409"/>
                  </a:lnTo>
                  <a:lnTo>
                    <a:pt x="762" y="9972"/>
                  </a:lnTo>
                  <a:lnTo>
                    <a:pt x="850" y="9558"/>
                  </a:lnTo>
                  <a:lnTo>
                    <a:pt x="931" y="9166"/>
                  </a:lnTo>
                  <a:lnTo>
                    <a:pt x="1002" y="8795"/>
                  </a:lnTo>
                  <a:lnTo>
                    <a:pt x="1067" y="8438"/>
                  </a:lnTo>
                  <a:lnTo>
                    <a:pt x="1123" y="8097"/>
                  </a:lnTo>
                  <a:lnTo>
                    <a:pt x="1175" y="7768"/>
                  </a:lnTo>
                  <a:lnTo>
                    <a:pt x="1221" y="7450"/>
                  </a:lnTo>
                  <a:lnTo>
                    <a:pt x="1262" y="7137"/>
                  </a:lnTo>
                  <a:lnTo>
                    <a:pt x="1299" y="6829"/>
                  </a:lnTo>
                  <a:lnTo>
                    <a:pt x="1332" y="6524"/>
                  </a:lnTo>
                  <a:lnTo>
                    <a:pt x="1364" y="6219"/>
                  </a:lnTo>
                  <a:lnTo>
                    <a:pt x="1392" y="5912"/>
                  </a:lnTo>
                  <a:lnTo>
                    <a:pt x="1421" y="5600"/>
                  </a:lnTo>
                  <a:lnTo>
                    <a:pt x="1448" y="5280"/>
                  </a:lnTo>
                  <a:lnTo>
                    <a:pt x="1503" y="4609"/>
                  </a:lnTo>
                  <a:lnTo>
                    <a:pt x="1565" y="3881"/>
                  </a:lnTo>
                  <a:lnTo>
                    <a:pt x="1600" y="3489"/>
                  </a:lnTo>
                  <a:lnTo>
                    <a:pt x="1638" y="3075"/>
                  </a:lnTo>
                  <a:lnTo>
                    <a:pt x="1681" y="2637"/>
                  </a:lnTo>
                  <a:lnTo>
                    <a:pt x="1730" y="2172"/>
                  </a:lnTo>
                  <a:lnTo>
                    <a:pt x="1783" y="1679"/>
                  </a:lnTo>
                  <a:lnTo>
                    <a:pt x="1844" y="1154"/>
                  </a:lnTo>
                  <a:lnTo>
                    <a:pt x="1910" y="596"/>
                  </a:lnTo>
                  <a:lnTo>
                    <a:pt x="1986" y="0"/>
                  </a:lnTo>
                  <a:lnTo>
                    <a:pt x="2006" y="191"/>
                  </a:lnTo>
                  <a:lnTo>
                    <a:pt x="2028" y="371"/>
                  </a:lnTo>
                  <a:lnTo>
                    <a:pt x="2051" y="540"/>
                  </a:lnTo>
                  <a:lnTo>
                    <a:pt x="2076" y="700"/>
                  </a:lnTo>
                  <a:lnTo>
                    <a:pt x="2102" y="852"/>
                  </a:lnTo>
                  <a:lnTo>
                    <a:pt x="2128" y="995"/>
                  </a:lnTo>
                  <a:lnTo>
                    <a:pt x="2155" y="1132"/>
                  </a:lnTo>
                  <a:lnTo>
                    <a:pt x="2183" y="1264"/>
                  </a:lnTo>
                  <a:lnTo>
                    <a:pt x="2237" y="1513"/>
                  </a:lnTo>
                  <a:lnTo>
                    <a:pt x="2289" y="1749"/>
                  </a:lnTo>
                  <a:lnTo>
                    <a:pt x="2313" y="1866"/>
                  </a:lnTo>
                  <a:lnTo>
                    <a:pt x="2337" y="1981"/>
                  </a:lnTo>
                  <a:lnTo>
                    <a:pt x="2358" y="2097"/>
                  </a:lnTo>
                  <a:lnTo>
                    <a:pt x="2378" y="2215"/>
                  </a:lnTo>
                  <a:lnTo>
                    <a:pt x="2395" y="2335"/>
                  </a:lnTo>
                  <a:lnTo>
                    <a:pt x="2409" y="2458"/>
                  </a:lnTo>
                  <a:lnTo>
                    <a:pt x="2422" y="2586"/>
                  </a:lnTo>
                  <a:lnTo>
                    <a:pt x="2431" y="2719"/>
                  </a:lnTo>
                  <a:lnTo>
                    <a:pt x="2437" y="2857"/>
                  </a:lnTo>
                  <a:lnTo>
                    <a:pt x="2439" y="3002"/>
                  </a:lnTo>
                  <a:lnTo>
                    <a:pt x="2438" y="3156"/>
                  </a:lnTo>
                  <a:lnTo>
                    <a:pt x="2432" y="3317"/>
                  </a:lnTo>
                  <a:lnTo>
                    <a:pt x="2423" y="3490"/>
                  </a:lnTo>
                  <a:lnTo>
                    <a:pt x="2408" y="3672"/>
                  </a:lnTo>
                  <a:lnTo>
                    <a:pt x="2389" y="3866"/>
                  </a:lnTo>
                  <a:lnTo>
                    <a:pt x="2365" y="4071"/>
                  </a:lnTo>
                  <a:lnTo>
                    <a:pt x="2336" y="4291"/>
                  </a:lnTo>
                  <a:lnTo>
                    <a:pt x="2300" y="4525"/>
                  </a:lnTo>
                  <a:lnTo>
                    <a:pt x="2259" y="4773"/>
                  </a:lnTo>
                  <a:lnTo>
                    <a:pt x="2212" y="5038"/>
                  </a:lnTo>
                  <a:lnTo>
                    <a:pt x="2282" y="5287"/>
                  </a:lnTo>
                  <a:lnTo>
                    <a:pt x="2344" y="5506"/>
                  </a:lnTo>
                  <a:lnTo>
                    <a:pt x="2370" y="5607"/>
                  </a:lnTo>
                  <a:lnTo>
                    <a:pt x="2392" y="5701"/>
                  </a:lnTo>
                  <a:lnTo>
                    <a:pt x="2413" y="5791"/>
                  </a:lnTo>
                  <a:lnTo>
                    <a:pt x="2431" y="5876"/>
                  </a:lnTo>
                  <a:lnTo>
                    <a:pt x="2444" y="5957"/>
                  </a:lnTo>
                  <a:lnTo>
                    <a:pt x="2455" y="6034"/>
                  </a:lnTo>
                  <a:lnTo>
                    <a:pt x="2463" y="6109"/>
                  </a:lnTo>
                  <a:lnTo>
                    <a:pt x="2466" y="6181"/>
                  </a:lnTo>
                  <a:lnTo>
                    <a:pt x="2466" y="6251"/>
                  </a:lnTo>
                  <a:lnTo>
                    <a:pt x="2461" y="6320"/>
                  </a:lnTo>
                  <a:lnTo>
                    <a:pt x="2454" y="6388"/>
                  </a:lnTo>
                  <a:lnTo>
                    <a:pt x="2442" y="6456"/>
                  </a:lnTo>
                  <a:lnTo>
                    <a:pt x="2426" y="6524"/>
                  </a:lnTo>
                  <a:lnTo>
                    <a:pt x="2406" y="6593"/>
                  </a:lnTo>
                  <a:lnTo>
                    <a:pt x="2381" y="6664"/>
                  </a:lnTo>
                  <a:lnTo>
                    <a:pt x="2351" y="6736"/>
                  </a:lnTo>
                  <a:lnTo>
                    <a:pt x="2317" y="6811"/>
                  </a:lnTo>
                  <a:lnTo>
                    <a:pt x="2279" y="6889"/>
                  </a:lnTo>
                  <a:lnTo>
                    <a:pt x="2235" y="6970"/>
                  </a:lnTo>
                  <a:lnTo>
                    <a:pt x="2186" y="7055"/>
                  </a:lnTo>
                  <a:lnTo>
                    <a:pt x="2133" y="7146"/>
                  </a:lnTo>
                  <a:lnTo>
                    <a:pt x="2074" y="7241"/>
                  </a:lnTo>
                  <a:lnTo>
                    <a:pt x="2009" y="7341"/>
                  </a:lnTo>
                  <a:lnTo>
                    <a:pt x="1940" y="7448"/>
                  </a:lnTo>
                  <a:lnTo>
                    <a:pt x="1783" y="7683"/>
                  </a:lnTo>
                  <a:lnTo>
                    <a:pt x="1603" y="7949"/>
                  </a:lnTo>
                  <a:lnTo>
                    <a:pt x="1493" y="8465"/>
                  </a:lnTo>
                  <a:lnTo>
                    <a:pt x="1394" y="8919"/>
                  </a:lnTo>
                  <a:lnTo>
                    <a:pt x="1350" y="9126"/>
                  </a:lnTo>
                  <a:lnTo>
                    <a:pt x="1307" y="9320"/>
                  </a:lnTo>
                  <a:lnTo>
                    <a:pt x="1266" y="9502"/>
                  </a:lnTo>
                  <a:lnTo>
                    <a:pt x="1228" y="9674"/>
                  </a:lnTo>
                  <a:lnTo>
                    <a:pt x="1189" y="9837"/>
                  </a:lnTo>
                  <a:lnTo>
                    <a:pt x="1153" y="9990"/>
                  </a:lnTo>
                  <a:lnTo>
                    <a:pt x="1117" y="10135"/>
                  </a:lnTo>
                  <a:lnTo>
                    <a:pt x="1082" y="10273"/>
                  </a:lnTo>
                  <a:lnTo>
                    <a:pt x="1046" y="10406"/>
                  </a:lnTo>
                  <a:lnTo>
                    <a:pt x="1011" y="10534"/>
                  </a:lnTo>
                  <a:lnTo>
                    <a:pt x="975" y="10657"/>
                  </a:lnTo>
                  <a:lnTo>
                    <a:pt x="938" y="10778"/>
                  </a:lnTo>
                  <a:lnTo>
                    <a:pt x="900" y="10896"/>
                  </a:lnTo>
                  <a:lnTo>
                    <a:pt x="860" y="11013"/>
                  </a:lnTo>
                  <a:lnTo>
                    <a:pt x="820" y="11129"/>
                  </a:lnTo>
                  <a:lnTo>
                    <a:pt x="778" y="11246"/>
                  </a:lnTo>
                  <a:lnTo>
                    <a:pt x="732" y="11365"/>
                  </a:lnTo>
                  <a:lnTo>
                    <a:pt x="685" y="11487"/>
                  </a:lnTo>
                  <a:lnTo>
                    <a:pt x="634" y="11611"/>
                  </a:lnTo>
                  <a:lnTo>
                    <a:pt x="580" y="11740"/>
                  </a:lnTo>
                  <a:lnTo>
                    <a:pt x="523" y="11874"/>
                  </a:lnTo>
                  <a:lnTo>
                    <a:pt x="462" y="12015"/>
                  </a:lnTo>
                  <a:lnTo>
                    <a:pt x="397" y="12162"/>
                  </a:lnTo>
                  <a:lnTo>
                    <a:pt x="328" y="12319"/>
                  </a:lnTo>
                  <a:lnTo>
                    <a:pt x="174" y="12659"/>
                  </a:lnTo>
                  <a:lnTo>
                    <a:pt x="0" y="13042"/>
                  </a:lnTo>
                  <a:close/>
                </a:path>
              </a:pathLst>
            </a:custGeom>
            <a:solidFill>
              <a:srgbClr val="0092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Freeform 50"/>
            <p:cNvSpPr>
              <a:spLocks/>
            </p:cNvSpPr>
            <p:nvPr/>
          </p:nvSpPr>
          <p:spPr bwMode="auto">
            <a:xfrm>
              <a:off x="674" y="1383"/>
              <a:ext cx="155" cy="100"/>
            </a:xfrm>
            <a:custGeom>
              <a:avLst/>
              <a:gdLst>
                <a:gd name="T0" fmla="*/ 1 w 1240"/>
                <a:gd name="T1" fmla="*/ 0 h 797"/>
                <a:gd name="T2" fmla="*/ 19 w 1240"/>
                <a:gd name="T3" fmla="*/ 11 h 797"/>
                <a:gd name="T4" fmla="*/ 19 w 1240"/>
                <a:gd name="T5" fmla="*/ 13 h 797"/>
                <a:gd name="T6" fmla="*/ 0 w 1240"/>
                <a:gd name="T7" fmla="*/ 2 h 797"/>
                <a:gd name="T8" fmla="*/ 1 w 1240"/>
                <a:gd name="T9" fmla="*/ 0 h 7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0"/>
                <a:gd name="T16" fmla="*/ 0 h 797"/>
                <a:gd name="T17" fmla="*/ 1240 w 1240"/>
                <a:gd name="T18" fmla="*/ 797 h 7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0" h="797">
                  <a:moveTo>
                    <a:pt x="55" y="0"/>
                  </a:moveTo>
                  <a:lnTo>
                    <a:pt x="1240" y="702"/>
                  </a:lnTo>
                  <a:lnTo>
                    <a:pt x="1184" y="797"/>
                  </a:lnTo>
                  <a:lnTo>
                    <a:pt x="0" y="9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92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Freeform 51"/>
            <p:cNvSpPr>
              <a:spLocks/>
            </p:cNvSpPr>
            <p:nvPr/>
          </p:nvSpPr>
          <p:spPr bwMode="auto">
            <a:xfrm>
              <a:off x="825" y="1043"/>
              <a:ext cx="765" cy="434"/>
            </a:xfrm>
            <a:custGeom>
              <a:avLst/>
              <a:gdLst>
                <a:gd name="T0" fmla="*/ 85 w 6121"/>
                <a:gd name="T1" fmla="*/ 10 h 3470"/>
                <a:gd name="T2" fmla="*/ 73 w 6121"/>
                <a:gd name="T3" fmla="*/ 14 h 3470"/>
                <a:gd name="T4" fmla="*/ 66 w 6121"/>
                <a:gd name="T5" fmla="*/ 17 h 3470"/>
                <a:gd name="T6" fmla="*/ 61 w 6121"/>
                <a:gd name="T7" fmla="*/ 19 h 3470"/>
                <a:gd name="T8" fmla="*/ 56 w 6121"/>
                <a:gd name="T9" fmla="*/ 21 h 3470"/>
                <a:gd name="T10" fmla="*/ 51 w 6121"/>
                <a:gd name="T11" fmla="*/ 23 h 3470"/>
                <a:gd name="T12" fmla="*/ 47 w 6121"/>
                <a:gd name="T13" fmla="*/ 24 h 3470"/>
                <a:gd name="T14" fmla="*/ 44 w 6121"/>
                <a:gd name="T15" fmla="*/ 26 h 3470"/>
                <a:gd name="T16" fmla="*/ 40 w 6121"/>
                <a:gd name="T17" fmla="*/ 29 h 3470"/>
                <a:gd name="T18" fmla="*/ 36 w 6121"/>
                <a:gd name="T19" fmla="*/ 31 h 3470"/>
                <a:gd name="T20" fmla="*/ 31 w 6121"/>
                <a:gd name="T21" fmla="*/ 34 h 3470"/>
                <a:gd name="T22" fmla="*/ 23 w 6121"/>
                <a:gd name="T23" fmla="*/ 39 h 3470"/>
                <a:gd name="T24" fmla="*/ 13 w 6121"/>
                <a:gd name="T25" fmla="*/ 46 h 3470"/>
                <a:gd name="T26" fmla="*/ 5 w 6121"/>
                <a:gd name="T27" fmla="*/ 51 h 3470"/>
                <a:gd name="T28" fmla="*/ 1 w 6121"/>
                <a:gd name="T29" fmla="*/ 53 h 3470"/>
                <a:gd name="T30" fmla="*/ 4 w 6121"/>
                <a:gd name="T31" fmla="*/ 49 h 3470"/>
                <a:gd name="T32" fmla="*/ 7 w 6121"/>
                <a:gd name="T33" fmla="*/ 45 h 3470"/>
                <a:gd name="T34" fmla="*/ 10 w 6121"/>
                <a:gd name="T35" fmla="*/ 41 h 3470"/>
                <a:gd name="T36" fmla="*/ 12 w 6121"/>
                <a:gd name="T37" fmla="*/ 38 h 3470"/>
                <a:gd name="T38" fmla="*/ 14 w 6121"/>
                <a:gd name="T39" fmla="*/ 36 h 3470"/>
                <a:gd name="T40" fmla="*/ 16 w 6121"/>
                <a:gd name="T41" fmla="*/ 33 h 3470"/>
                <a:gd name="T42" fmla="*/ 18 w 6121"/>
                <a:gd name="T43" fmla="*/ 31 h 3470"/>
                <a:gd name="T44" fmla="*/ 20 w 6121"/>
                <a:gd name="T45" fmla="*/ 29 h 3470"/>
                <a:gd name="T46" fmla="*/ 23 w 6121"/>
                <a:gd name="T47" fmla="*/ 26 h 3470"/>
                <a:gd name="T48" fmla="*/ 25 w 6121"/>
                <a:gd name="T49" fmla="*/ 24 h 3470"/>
                <a:gd name="T50" fmla="*/ 28 w 6121"/>
                <a:gd name="T51" fmla="*/ 22 h 3470"/>
                <a:gd name="T52" fmla="*/ 32 w 6121"/>
                <a:gd name="T53" fmla="*/ 20 h 3470"/>
                <a:gd name="T54" fmla="*/ 35 w 6121"/>
                <a:gd name="T55" fmla="*/ 17 h 3470"/>
                <a:gd name="T56" fmla="*/ 39 w 6121"/>
                <a:gd name="T57" fmla="*/ 15 h 3470"/>
                <a:gd name="T58" fmla="*/ 43 w 6121"/>
                <a:gd name="T59" fmla="*/ 11 h 3470"/>
                <a:gd name="T60" fmla="*/ 45 w 6121"/>
                <a:gd name="T61" fmla="*/ 8 h 3470"/>
                <a:gd name="T62" fmla="*/ 46 w 6121"/>
                <a:gd name="T63" fmla="*/ 6 h 3470"/>
                <a:gd name="T64" fmla="*/ 47 w 6121"/>
                <a:gd name="T65" fmla="*/ 4 h 3470"/>
                <a:gd name="T66" fmla="*/ 48 w 6121"/>
                <a:gd name="T67" fmla="*/ 3 h 3470"/>
                <a:gd name="T68" fmla="*/ 49 w 6121"/>
                <a:gd name="T69" fmla="*/ 2 h 3470"/>
                <a:gd name="T70" fmla="*/ 50 w 6121"/>
                <a:gd name="T71" fmla="*/ 1 h 3470"/>
                <a:gd name="T72" fmla="*/ 51 w 6121"/>
                <a:gd name="T73" fmla="*/ 0 h 3470"/>
                <a:gd name="T74" fmla="*/ 52 w 6121"/>
                <a:gd name="T75" fmla="*/ 0 h 3470"/>
                <a:gd name="T76" fmla="*/ 54 w 6121"/>
                <a:gd name="T77" fmla="*/ 0 h 3470"/>
                <a:gd name="T78" fmla="*/ 55 w 6121"/>
                <a:gd name="T79" fmla="*/ 0 h 3470"/>
                <a:gd name="T80" fmla="*/ 57 w 6121"/>
                <a:gd name="T81" fmla="*/ 1 h 3470"/>
                <a:gd name="T82" fmla="*/ 59 w 6121"/>
                <a:gd name="T83" fmla="*/ 1 h 3470"/>
                <a:gd name="T84" fmla="*/ 63 w 6121"/>
                <a:gd name="T85" fmla="*/ 2 h 3470"/>
                <a:gd name="T86" fmla="*/ 68 w 6121"/>
                <a:gd name="T87" fmla="*/ 3 h 3470"/>
                <a:gd name="T88" fmla="*/ 70 w 6121"/>
                <a:gd name="T89" fmla="*/ 2 h 3470"/>
                <a:gd name="T90" fmla="*/ 72 w 6121"/>
                <a:gd name="T91" fmla="*/ 2 h 3470"/>
                <a:gd name="T92" fmla="*/ 73 w 6121"/>
                <a:gd name="T93" fmla="*/ 2 h 3470"/>
                <a:gd name="T94" fmla="*/ 75 w 6121"/>
                <a:gd name="T95" fmla="*/ 2 h 3470"/>
                <a:gd name="T96" fmla="*/ 77 w 6121"/>
                <a:gd name="T97" fmla="*/ 2 h 3470"/>
                <a:gd name="T98" fmla="*/ 79 w 6121"/>
                <a:gd name="T99" fmla="*/ 2 h 3470"/>
                <a:gd name="T100" fmla="*/ 81 w 6121"/>
                <a:gd name="T101" fmla="*/ 2 h 3470"/>
                <a:gd name="T102" fmla="*/ 83 w 6121"/>
                <a:gd name="T103" fmla="*/ 2 h 3470"/>
                <a:gd name="T104" fmla="*/ 85 w 6121"/>
                <a:gd name="T105" fmla="*/ 2 h 3470"/>
                <a:gd name="T106" fmla="*/ 87 w 6121"/>
                <a:gd name="T107" fmla="*/ 3 h 3470"/>
                <a:gd name="T108" fmla="*/ 88 w 6121"/>
                <a:gd name="T109" fmla="*/ 3 h 3470"/>
                <a:gd name="T110" fmla="*/ 90 w 6121"/>
                <a:gd name="T111" fmla="*/ 4 h 3470"/>
                <a:gd name="T112" fmla="*/ 92 w 6121"/>
                <a:gd name="T113" fmla="*/ 5 h 3470"/>
                <a:gd name="T114" fmla="*/ 93 w 6121"/>
                <a:gd name="T115" fmla="*/ 6 h 3470"/>
                <a:gd name="T116" fmla="*/ 95 w 6121"/>
                <a:gd name="T117" fmla="*/ 7 h 34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21"/>
                <a:gd name="T178" fmla="*/ 0 h 3470"/>
                <a:gd name="T179" fmla="*/ 6121 w 6121"/>
                <a:gd name="T180" fmla="*/ 3470 h 34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21" h="3470">
                  <a:moveTo>
                    <a:pt x="6121" y="448"/>
                  </a:moveTo>
                  <a:lnTo>
                    <a:pt x="5473" y="658"/>
                  </a:lnTo>
                  <a:lnTo>
                    <a:pt x="4921" y="839"/>
                  </a:lnTo>
                  <a:lnTo>
                    <a:pt x="4678" y="920"/>
                  </a:lnTo>
                  <a:lnTo>
                    <a:pt x="4454" y="996"/>
                  </a:lnTo>
                  <a:lnTo>
                    <a:pt x="4247" y="1067"/>
                  </a:lnTo>
                  <a:lnTo>
                    <a:pt x="4057" y="1135"/>
                  </a:lnTo>
                  <a:lnTo>
                    <a:pt x="3881" y="1199"/>
                  </a:lnTo>
                  <a:lnTo>
                    <a:pt x="3718" y="1261"/>
                  </a:lnTo>
                  <a:lnTo>
                    <a:pt x="3566" y="1321"/>
                  </a:lnTo>
                  <a:lnTo>
                    <a:pt x="3423" y="1381"/>
                  </a:lnTo>
                  <a:lnTo>
                    <a:pt x="3287" y="1440"/>
                  </a:lnTo>
                  <a:lnTo>
                    <a:pt x="3159" y="1500"/>
                  </a:lnTo>
                  <a:lnTo>
                    <a:pt x="3034" y="1561"/>
                  </a:lnTo>
                  <a:lnTo>
                    <a:pt x="2913" y="1624"/>
                  </a:lnTo>
                  <a:lnTo>
                    <a:pt x="2791" y="1690"/>
                  </a:lnTo>
                  <a:lnTo>
                    <a:pt x="2671" y="1758"/>
                  </a:lnTo>
                  <a:lnTo>
                    <a:pt x="2548" y="1830"/>
                  </a:lnTo>
                  <a:lnTo>
                    <a:pt x="2421" y="1909"/>
                  </a:lnTo>
                  <a:lnTo>
                    <a:pt x="2288" y="1992"/>
                  </a:lnTo>
                  <a:lnTo>
                    <a:pt x="2149" y="2081"/>
                  </a:lnTo>
                  <a:lnTo>
                    <a:pt x="2000" y="2176"/>
                  </a:lnTo>
                  <a:lnTo>
                    <a:pt x="1842" y="2281"/>
                  </a:lnTo>
                  <a:lnTo>
                    <a:pt x="1486" y="2513"/>
                  </a:lnTo>
                  <a:lnTo>
                    <a:pt x="1070" y="2785"/>
                  </a:lnTo>
                  <a:lnTo>
                    <a:pt x="834" y="2938"/>
                  </a:lnTo>
                  <a:lnTo>
                    <a:pt x="579" y="3103"/>
                  </a:lnTo>
                  <a:lnTo>
                    <a:pt x="302" y="3280"/>
                  </a:lnTo>
                  <a:lnTo>
                    <a:pt x="0" y="3470"/>
                  </a:lnTo>
                  <a:lnTo>
                    <a:pt x="79" y="3365"/>
                  </a:lnTo>
                  <a:lnTo>
                    <a:pt x="155" y="3262"/>
                  </a:lnTo>
                  <a:lnTo>
                    <a:pt x="229" y="3162"/>
                  </a:lnTo>
                  <a:lnTo>
                    <a:pt x="299" y="3064"/>
                  </a:lnTo>
                  <a:lnTo>
                    <a:pt x="434" y="2876"/>
                  </a:lnTo>
                  <a:lnTo>
                    <a:pt x="563" y="2696"/>
                  </a:lnTo>
                  <a:lnTo>
                    <a:pt x="626" y="2610"/>
                  </a:lnTo>
                  <a:lnTo>
                    <a:pt x="689" y="2524"/>
                  </a:lnTo>
                  <a:lnTo>
                    <a:pt x="752" y="2442"/>
                  </a:lnTo>
                  <a:lnTo>
                    <a:pt x="814" y="2360"/>
                  </a:lnTo>
                  <a:lnTo>
                    <a:pt x="878" y="2280"/>
                  </a:lnTo>
                  <a:lnTo>
                    <a:pt x="942" y="2201"/>
                  </a:lnTo>
                  <a:lnTo>
                    <a:pt x="1008" y="2124"/>
                  </a:lnTo>
                  <a:lnTo>
                    <a:pt x="1076" y="2048"/>
                  </a:lnTo>
                  <a:lnTo>
                    <a:pt x="1145" y="1972"/>
                  </a:lnTo>
                  <a:lnTo>
                    <a:pt x="1218" y="1899"/>
                  </a:lnTo>
                  <a:lnTo>
                    <a:pt x="1293" y="1825"/>
                  </a:lnTo>
                  <a:lnTo>
                    <a:pt x="1370" y="1753"/>
                  </a:lnTo>
                  <a:lnTo>
                    <a:pt x="1451" y="1681"/>
                  </a:lnTo>
                  <a:lnTo>
                    <a:pt x="1536" y="1609"/>
                  </a:lnTo>
                  <a:lnTo>
                    <a:pt x="1626" y="1539"/>
                  </a:lnTo>
                  <a:lnTo>
                    <a:pt x="1719" y="1468"/>
                  </a:lnTo>
                  <a:lnTo>
                    <a:pt x="1818" y="1397"/>
                  </a:lnTo>
                  <a:lnTo>
                    <a:pt x="1922" y="1327"/>
                  </a:lnTo>
                  <a:lnTo>
                    <a:pt x="2031" y="1257"/>
                  </a:lnTo>
                  <a:lnTo>
                    <a:pt x="2146" y="1186"/>
                  </a:lnTo>
                  <a:lnTo>
                    <a:pt x="2268" y="1115"/>
                  </a:lnTo>
                  <a:lnTo>
                    <a:pt x="2396" y="1043"/>
                  </a:lnTo>
                  <a:lnTo>
                    <a:pt x="2531" y="972"/>
                  </a:lnTo>
                  <a:lnTo>
                    <a:pt x="2674" y="899"/>
                  </a:lnTo>
                  <a:lnTo>
                    <a:pt x="2755" y="718"/>
                  </a:lnTo>
                  <a:lnTo>
                    <a:pt x="2828" y="560"/>
                  </a:lnTo>
                  <a:lnTo>
                    <a:pt x="2862" y="489"/>
                  </a:lnTo>
                  <a:lnTo>
                    <a:pt x="2895" y="424"/>
                  </a:lnTo>
                  <a:lnTo>
                    <a:pt x="2926" y="364"/>
                  </a:lnTo>
                  <a:lnTo>
                    <a:pt x="2957" y="309"/>
                  </a:lnTo>
                  <a:lnTo>
                    <a:pt x="2988" y="259"/>
                  </a:lnTo>
                  <a:lnTo>
                    <a:pt x="3018" y="213"/>
                  </a:lnTo>
                  <a:lnTo>
                    <a:pt x="3049" y="173"/>
                  </a:lnTo>
                  <a:lnTo>
                    <a:pt x="3080" y="136"/>
                  </a:lnTo>
                  <a:lnTo>
                    <a:pt x="3112" y="106"/>
                  </a:lnTo>
                  <a:lnTo>
                    <a:pt x="3145" y="78"/>
                  </a:lnTo>
                  <a:lnTo>
                    <a:pt x="3179" y="56"/>
                  </a:lnTo>
                  <a:lnTo>
                    <a:pt x="3216" y="37"/>
                  </a:lnTo>
                  <a:lnTo>
                    <a:pt x="3253" y="22"/>
                  </a:lnTo>
                  <a:lnTo>
                    <a:pt x="3294" y="12"/>
                  </a:lnTo>
                  <a:lnTo>
                    <a:pt x="3337" y="4"/>
                  </a:lnTo>
                  <a:lnTo>
                    <a:pt x="3382" y="0"/>
                  </a:lnTo>
                  <a:lnTo>
                    <a:pt x="3431" y="0"/>
                  </a:lnTo>
                  <a:lnTo>
                    <a:pt x="3484" y="4"/>
                  </a:lnTo>
                  <a:lnTo>
                    <a:pt x="3540" y="10"/>
                  </a:lnTo>
                  <a:lnTo>
                    <a:pt x="3600" y="19"/>
                  </a:lnTo>
                  <a:lnTo>
                    <a:pt x="3665" y="32"/>
                  </a:lnTo>
                  <a:lnTo>
                    <a:pt x="3734" y="48"/>
                  </a:lnTo>
                  <a:lnTo>
                    <a:pt x="3807" y="66"/>
                  </a:lnTo>
                  <a:lnTo>
                    <a:pt x="3887" y="86"/>
                  </a:lnTo>
                  <a:lnTo>
                    <a:pt x="4063" y="135"/>
                  </a:lnTo>
                  <a:lnTo>
                    <a:pt x="4263" y="193"/>
                  </a:lnTo>
                  <a:lnTo>
                    <a:pt x="4327" y="175"/>
                  </a:lnTo>
                  <a:lnTo>
                    <a:pt x="4390" y="158"/>
                  </a:lnTo>
                  <a:lnTo>
                    <a:pt x="4454" y="144"/>
                  </a:lnTo>
                  <a:lnTo>
                    <a:pt x="4517" y="131"/>
                  </a:lnTo>
                  <a:lnTo>
                    <a:pt x="4581" y="120"/>
                  </a:lnTo>
                  <a:lnTo>
                    <a:pt x="4644" y="111"/>
                  </a:lnTo>
                  <a:lnTo>
                    <a:pt x="4707" y="105"/>
                  </a:lnTo>
                  <a:lnTo>
                    <a:pt x="4769" y="99"/>
                  </a:lnTo>
                  <a:lnTo>
                    <a:pt x="4831" y="95"/>
                  </a:lnTo>
                  <a:lnTo>
                    <a:pt x="4893" y="93"/>
                  </a:lnTo>
                  <a:lnTo>
                    <a:pt x="4955" y="93"/>
                  </a:lnTo>
                  <a:lnTo>
                    <a:pt x="5015" y="94"/>
                  </a:lnTo>
                  <a:lnTo>
                    <a:pt x="5076" y="97"/>
                  </a:lnTo>
                  <a:lnTo>
                    <a:pt x="5136" y="102"/>
                  </a:lnTo>
                  <a:lnTo>
                    <a:pt x="5196" y="108"/>
                  </a:lnTo>
                  <a:lnTo>
                    <a:pt x="5255" y="116"/>
                  </a:lnTo>
                  <a:lnTo>
                    <a:pt x="5314" y="126"/>
                  </a:lnTo>
                  <a:lnTo>
                    <a:pt x="5373" y="136"/>
                  </a:lnTo>
                  <a:lnTo>
                    <a:pt x="5430" y="150"/>
                  </a:lnTo>
                  <a:lnTo>
                    <a:pt x="5488" y="164"/>
                  </a:lnTo>
                  <a:lnTo>
                    <a:pt x="5545" y="179"/>
                  </a:lnTo>
                  <a:lnTo>
                    <a:pt x="5600" y="196"/>
                  </a:lnTo>
                  <a:lnTo>
                    <a:pt x="5656" y="216"/>
                  </a:lnTo>
                  <a:lnTo>
                    <a:pt x="5710" y="236"/>
                  </a:lnTo>
                  <a:lnTo>
                    <a:pt x="5765" y="258"/>
                  </a:lnTo>
                  <a:lnTo>
                    <a:pt x="5818" y="280"/>
                  </a:lnTo>
                  <a:lnTo>
                    <a:pt x="5870" y="305"/>
                  </a:lnTo>
                  <a:lnTo>
                    <a:pt x="5922" y="330"/>
                  </a:lnTo>
                  <a:lnTo>
                    <a:pt x="5973" y="357"/>
                  </a:lnTo>
                  <a:lnTo>
                    <a:pt x="6023" y="387"/>
                  </a:lnTo>
                  <a:lnTo>
                    <a:pt x="6073" y="416"/>
                  </a:lnTo>
                  <a:lnTo>
                    <a:pt x="6121" y="448"/>
                  </a:lnTo>
                  <a:close/>
                </a:path>
              </a:pathLst>
            </a:custGeom>
            <a:solidFill>
              <a:srgbClr val="0092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Freeform 52"/>
            <p:cNvSpPr>
              <a:spLocks/>
            </p:cNvSpPr>
            <p:nvPr/>
          </p:nvSpPr>
          <p:spPr bwMode="auto">
            <a:xfrm>
              <a:off x="1671" y="1026"/>
              <a:ext cx="747" cy="434"/>
            </a:xfrm>
            <a:custGeom>
              <a:avLst/>
              <a:gdLst>
                <a:gd name="T0" fmla="*/ 10 w 5971"/>
                <a:gd name="T1" fmla="*/ 10 h 3470"/>
                <a:gd name="T2" fmla="*/ 22 w 5971"/>
                <a:gd name="T3" fmla="*/ 14 h 3470"/>
                <a:gd name="T4" fmla="*/ 29 w 5971"/>
                <a:gd name="T5" fmla="*/ 17 h 3470"/>
                <a:gd name="T6" fmla="*/ 34 w 5971"/>
                <a:gd name="T7" fmla="*/ 19 h 3470"/>
                <a:gd name="T8" fmla="*/ 39 w 5971"/>
                <a:gd name="T9" fmla="*/ 21 h 3470"/>
                <a:gd name="T10" fmla="*/ 43 w 5971"/>
                <a:gd name="T11" fmla="*/ 23 h 3470"/>
                <a:gd name="T12" fmla="*/ 47 w 5971"/>
                <a:gd name="T13" fmla="*/ 24 h 3470"/>
                <a:gd name="T14" fmla="*/ 51 w 5971"/>
                <a:gd name="T15" fmla="*/ 26 h 3470"/>
                <a:gd name="T16" fmla="*/ 55 w 5971"/>
                <a:gd name="T17" fmla="*/ 29 h 3470"/>
                <a:gd name="T18" fmla="*/ 59 w 5971"/>
                <a:gd name="T19" fmla="*/ 31 h 3470"/>
                <a:gd name="T20" fmla="*/ 63 w 5971"/>
                <a:gd name="T21" fmla="*/ 34 h 3470"/>
                <a:gd name="T22" fmla="*/ 71 w 5971"/>
                <a:gd name="T23" fmla="*/ 39 h 3470"/>
                <a:gd name="T24" fmla="*/ 81 w 5971"/>
                <a:gd name="T25" fmla="*/ 46 h 3470"/>
                <a:gd name="T26" fmla="*/ 89 w 5971"/>
                <a:gd name="T27" fmla="*/ 51 h 3470"/>
                <a:gd name="T28" fmla="*/ 92 w 5971"/>
                <a:gd name="T29" fmla="*/ 53 h 3470"/>
                <a:gd name="T30" fmla="*/ 90 w 5971"/>
                <a:gd name="T31" fmla="*/ 49 h 3470"/>
                <a:gd name="T32" fmla="*/ 87 w 5971"/>
                <a:gd name="T33" fmla="*/ 45 h 3470"/>
                <a:gd name="T34" fmla="*/ 84 w 5971"/>
                <a:gd name="T35" fmla="*/ 41 h 3470"/>
                <a:gd name="T36" fmla="*/ 82 w 5971"/>
                <a:gd name="T37" fmla="*/ 38 h 3470"/>
                <a:gd name="T38" fmla="*/ 80 w 5971"/>
                <a:gd name="T39" fmla="*/ 36 h 3470"/>
                <a:gd name="T40" fmla="*/ 78 w 5971"/>
                <a:gd name="T41" fmla="*/ 33 h 3470"/>
                <a:gd name="T42" fmla="*/ 76 w 5971"/>
                <a:gd name="T43" fmla="*/ 31 h 3470"/>
                <a:gd name="T44" fmla="*/ 74 w 5971"/>
                <a:gd name="T45" fmla="*/ 29 h 3470"/>
                <a:gd name="T46" fmla="*/ 71 w 5971"/>
                <a:gd name="T47" fmla="*/ 26 h 3470"/>
                <a:gd name="T48" fmla="*/ 69 w 5971"/>
                <a:gd name="T49" fmla="*/ 24 h 3470"/>
                <a:gd name="T50" fmla="*/ 66 w 5971"/>
                <a:gd name="T51" fmla="*/ 22 h 3470"/>
                <a:gd name="T52" fmla="*/ 62 w 5971"/>
                <a:gd name="T53" fmla="*/ 20 h 3470"/>
                <a:gd name="T54" fmla="*/ 59 w 5971"/>
                <a:gd name="T55" fmla="*/ 17 h 3470"/>
                <a:gd name="T56" fmla="*/ 55 w 5971"/>
                <a:gd name="T57" fmla="*/ 15 h 3470"/>
                <a:gd name="T58" fmla="*/ 51 w 5971"/>
                <a:gd name="T59" fmla="*/ 11 h 3470"/>
                <a:gd name="T60" fmla="*/ 50 w 5971"/>
                <a:gd name="T61" fmla="*/ 8 h 3470"/>
                <a:gd name="T62" fmla="*/ 49 w 5971"/>
                <a:gd name="T63" fmla="*/ 6 h 3470"/>
                <a:gd name="T64" fmla="*/ 48 w 5971"/>
                <a:gd name="T65" fmla="*/ 4 h 3470"/>
                <a:gd name="T66" fmla="*/ 47 w 5971"/>
                <a:gd name="T67" fmla="*/ 3 h 3470"/>
                <a:gd name="T68" fmla="*/ 46 w 5971"/>
                <a:gd name="T69" fmla="*/ 2 h 3470"/>
                <a:gd name="T70" fmla="*/ 45 w 5971"/>
                <a:gd name="T71" fmla="*/ 1 h 3470"/>
                <a:gd name="T72" fmla="*/ 44 w 5971"/>
                <a:gd name="T73" fmla="*/ 0 h 3470"/>
                <a:gd name="T74" fmla="*/ 43 w 5971"/>
                <a:gd name="T75" fmla="*/ 0 h 3470"/>
                <a:gd name="T76" fmla="*/ 41 w 5971"/>
                <a:gd name="T77" fmla="*/ 0 h 3470"/>
                <a:gd name="T78" fmla="*/ 39 w 5971"/>
                <a:gd name="T79" fmla="*/ 0 h 3470"/>
                <a:gd name="T80" fmla="*/ 38 w 5971"/>
                <a:gd name="T81" fmla="*/ 1 h 3470"/>
                <a:gd name="T82" fmla="*/ 35 w 5971"/>
                <a:gd name="T83" fmla="*/ 1 h 3470"/>
                <a:gd name="T84" fmla="*/ 31 w 5971"/>
                <a:gd name="T85" fmla="*/ 2 h 3470"/>
                <a:gd name="T86" fmla="*/ 27 w 5971"/>
                <a:gd name="T87" fmla="*/ 3 h 3470"/>
                <a:gd name="T88" fmla="*/ 25 w 5971"/>
                <a:gd name="T89" fmla="*/ 2 h 3470"/>
                <a:gd name="T90" fmla="*/ 24 w 5971"/>
                <a:gd name="T91" fmla="*/ 2 h 3470"/>
                <a:gd name="T92" fmla="*/ 22 w 5971"/>
                <a:gd name="T93" fmla="*/ 2 h 3470"/>
                <a:gd name="T94" fmla="*/ 20 w 5971"/>
                <a:gd name="T95" fmla="*/ 2 h 3470"/>
                <a:gd name="T96" fmla="*/ 18 w 5971"/>
                <a:gd name="T97" fmla="*/ 2 h 3470"/>
                <a:gd name="T98" fmla="*/ 16 w 5971"/>
                <a:gd name="T99" fmla="*/ 2 h 3470"/>
                <a:gd name="T100" fmla="*/ 14 w 5971"/>
                <a:gd name="T101" fmla="*/ 2 h 3470"/>
                <a:gd name="T102" fmla="*/ 12 w 5971"/>
                <a:gd name="T103" fmla="*/ 2 h 3470"/>
                <a:gd name="T104" fmla="*/ 11 w 5971"/>
                <a:gd name="T105" fmla="*/ 2 h 3470"/>
                <a:gd name="T106" fmla="*/ 9 w 5971"/>
                <a:gd name="T107" fmla="*/ 3 h 3470"/>
                <a:gd name="T108" fmla="*/ 7 w 5971"/>
                <a:gd name="T109" fmla="*/ 3 h 3470"/>
                <a:gd name="T110" fmla="*/ 6 w 5971"/>
                <a:gd name="T111" fmla="*/ 4 h 3470"/>
                <a:gd name="T112" fmla="*/ 4 w 5971"/>
                <a:gd name="T113" fmla="*/ 5 h 3470"/>
                <a:gd name="T114" fmla="*/ 2 w 5971"/>
                <a:gd name="T115" fmla="*/ 6 h 3470"/>
                <a:gd name="T116" fmla="*/ 1 w 5971"/>
                <a:gd name="T117" fmla="*/ 7 h 34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71"/>
                <a:gd name="T178" fmla="*/ 0 h 3470"/>
                <a:gd name="T179" fmla="*/ 5971 w 5971"/>
                <a:gd name="T180" fmla="*/ 3470 h 34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71" h="3470">
                  <a:moveTo>
                    <a:pt x="0" y="448"/>
                  </a:moveTo>
                  <a:lnTo>
                    <a:pt x="633" y="658"/>
                  </a:lnTo>
                  <a:lnTo>
                    <a:pt x="1170" y="839"/>
                  </a:lnTo>
                  <a:lnTo>
                    <a:pt x="1408" y="920"/>
                  </a:lnTo>
                  <a:lnTo>
                    <a:pt x="1626" y="996"/>
                  </a:lnTo>
                  <a:lnTo>
                    <a:pt x="1828" y="1067"/>
                  </a:lnTo>
                  <a:lnTo>
                    <a:pt x="2014" y="1135"/>
                  </a:lnTo>
                  <a:lnTo>
                    <a:pt x="2185" y="1199"/>
                  </a:lnTo>
                  <a:lnTo>
                    <a:pt x="2345" y="1261"/>
                  </a:lnTo>
                  <a:lnTo>
                    <a:pt x="2493" y="1321"/>
                  </a:lnTo>
                  <a:lnTo>
                    <a:pt x="2633" y="1381"/>
                  </a:lnTo>
                  <a:lnTo>
                    <a:pt x="2764" y="1440"/>
                  </a:lnTo>
                  <a:lnTo>
                    <a:pt x="2890" y="1500"/>
                  </a:lnTo>
                  <a:lnTo>
                    <a:pt x="3012" y="1560"/>
                  </a:lnTo>
                  <a:lnTo>
                    <a:pt x="3131" y="1624"/>
                  </a:lnTo>
                  <a:lnTo>
                    <a:pt x="3247" y="1689"/>
                  </a:lnTo>
                  <a:lnTo>
                    <a:pt x="3366" y="1758"/>
                  </a:lnTo>
                  <a:lnTo>
                    <a:pt x="3487" y="1830"/>
                  </a:lnTo>
                  <a:lnTo>
                    <a:pt x="3610" y="1909"/>
                  </a:lnTo>
                  <a:lnTo>
                    <a:pt x="3739" y="1991"/>
                  </a:lnTo>
                  <a:lnTo>
                    <a:pt x="3876" y="2081"/>
                  </a:lnTo>
                  <a:lnTo>
                    <a:pt x="4020" y="2176"/>
                  </a:lnTo>
                  <a:lnTo>
                    <a:pt x="4175" y="2280"/>
                  </a:lnTo>
                  <a:lnTo>
                    <a:pt x="4521" y="2513"/>
                  </a:lnTo>
                  <a:lnTo>
                    <a:pt x="4928" y="2785"/>
                  </a:lnTo>
                  <a:lnTo>
                    <a:pt x="5157" y="2938"/>
                  </a:lnTo>
                  <a:lnTo>
                    <a:pt x="5406" y="3103"/>
                  </a:lnTo>
                  <a:lnTo>
                    <a:pt x="5677" y="3280"/>
                  </a:lnTo>
                  <a:lnTo>
                    <a:pt x="5971" y="3470"/>
                  </a:lnTo>
                  <a:lnTo>
                    <a:pt x="5894" y="3365"/>
                  </a:lnTo>
                  <a:lnTo>
                    <a:pt x="5820" y="3261"/>
                  </a:lnTo>
                  <a:lnTo>
                    <a:pt x="5749" y="3162"/>
                  </a:lnTo>
                  <a:lnTo>
                    <a:pt x="5680" y="3063"/>
                  </a:lnTo>
                  <a:lnTo>
                    <a:pt x="5548" y="2875"/>
                  </a:lnTo>
                  <a:lnTo>
                    <a:pt x="5422" y="2696"/>
                  </a:lnTo>
                  <a:lnTo>
                    <a:pt x="5361" y="2609"/>
                  </a:lnTo>
                  <a:lnTo>
                    <a:pt x="5300" y="2524"/>
                  </a:lnTo>
                  <a:lnTo>
                    <a:pt x="5238" y="2440"/>
                  </a:lnTo>
                  <a:lnTo>
                    <a:pt x="5177" y="2360"/>
                  </a:lnTo>
                  <a:lnTo>
                    <a:pt x="5115" y="2279"/>
                  </a:lnTo>
                  <a:lnTo>
                    <a:pt x="5053" y="2201"/>
                  </a:lnTo>
                  <a:lnTo>
                    <a:pt x="4988" y="2124"/>
                  </a:lnTo>
                  <a:lnTo>
                    <a:pt x="4922" y="2047"/>
                  </a:lnTo>
                  <a:lnTo>
                    <a:pt x="4854" y="1972"/>
                  </a:lnTo>
                  <a:lnTo>
                    <a:pt x="4784" y="1898"/>
                  </a:lnTo>
                  <a:lnTo>
                    <a:pt x="4711" y="1825"/>
                  </a:lnTo>
                  <a:lnTo>
                    <a:pt x="4635" y="1752"/>
                  </a:lnTo>
                  <a:lnTo>
                    <a:pt x="4556" y="1681"/>
                  </a:lnTo>
                  <a:lnTo>
                    <a:pt x="4473" y="1609"/>
                  </a:lnTo>
                  <a:lnTo>
                    <a:pt x="4386" y="1539"/>
                  </a:lnTo>
                  <a:lnTo>
                    <a:pt x="4294" y="1467"/>
                  </a:lnTo>
                  <a:lnTo>
                    <a:pt x="4199" y="1397"/>
                  </a:lnTo>
                  <a:lnTo>
                    <a:pt x="4097" y="1327"/>
                  </a:lnTo>
                  <a:lnTo>
                    <a:pt x="3990" y="1256"/>
                  </a:lnTo>
                  <a:lnTo>
                    <a:pt x="3878" y="1186"/>
                  </a:lnTo>
                  <a:lnTo>
                    <a:pt x="3760" y="1115"/>
                  </a:lnTo>
                  <a:lnTo>
                    <a:pt x="3634" y="1043"/>
                  </a:lnTo>
                  <a:lnTo>
                    <a:pt x="3503" y="972"/>
                  </a:lnTo>
                  <a:lnTo>
                    <a:pt x="3364" y="899"/>
                  </a:lnTo>
                  <a:lnTo>
                    <a:pt x="3284" y="718"/>
                  </a:lnTo>
                  <a:lnTo>
                    <a:pt x="3213" y="560"/>
                  </a:lnTo>
                  <a:lnTo>
                    <a:pt x="3179" y="489"/>
                  </a:lnTo>
                  <a:lnTo>
                    <a:pt x="3148" y="424"/>
                  </a:lnTo>
                  <a:lnTo>
                    <a:pt x="3117" y="364"/>
                  </a:lnTo>
                  <a:lnTo>
                    <a:pt x="3086" y="308"/>
                  </a:lnTo>
                  <a:lnTo>
                    <a:pt x="3057" y="259"/>
                  </a:lnTo>
                  <a:lnTo>
                    <a:pt x="3027" y="213"/>
                  </a:lnTo>
                  <a:lnTo>
                    <a:pt x="2997" y="172"/>
                  </a:lnTo>
                  <a:lnTo>
                    <a:pt x="2967" y="136"/>
                  </a:lnTo>
                  <a:lnTo>
                    <a:pt x="2936" y="105"/>
                  </a:lnTo>
                  <a:lnTo>
                    <a:pt x="2904" y="78"/>
                  </a:lnTo>
                  <a:lnTo>
                    <a:pt x="2870" y="56"/>
                  </a:lnTo>
                  <a:lnTo>
                    <a:pt x="2835" y="36"/>
                  </a:lnTo>
                  <a:lnTo>
                    <a:pt x="2797" y="22"/>
                  </a:lnTo>
                  <a:lnTo>
                    <a:pt x="2759" y="11"/>
                  </a:lnTo>
                  <a:lnTo>
                    <a:pt x="2717" y="3"/>
                  </a:lnTo>
                  <a:lnTo>
                    <a:pt x="2671" y="0"/>
                  </a:lnTo>
                  <a:lnTo>
                    <a:pt x="2624" y="0"/>
                  </a:lnTo>
                  <a:lnTo>
                    <a:pt x="2573" y="3"/>
                  </a:lnTo>
                  <a:lnTo>
                    <a:pt x="2518" y="10"/>
                  </a:lnTo>
                  <a:lnTo>
                    <a:pt x="2459" y="19"/>
                  </a:lnTo>
                  <a:lnTo>
                    <a:pt x="2396" y="32"/>
                  </a:lnTo>
                  <a:lnTo>
                    <a:pt x="2329" y="48"/>
                  </a:lnTo>
                  <a:lnTo>
                    <a:pt x="2256" y="66"/>
                  </a:lnTo>
                  <a:lnTo>
                    <a:pt x="2179" y="86"/>
                  </a:lnTo>
                  <a:lnTo>
                    <a:pt x="2008" y="135"/>
                  </a:lnTo>
                  <a:lnTo>
                    <a:pt x="1813" y="193"/>
                  </a:lnTo>
                  <a:lnTo>
                    <a:pt x="1751" y="175"/>
                  </a:lnTo>
                  <a:lnTo>
                    <a:pt x="1688" y="158"/>
                  </a:lnTo>
                  <a:lnTo>
                    <a:pt x="1626" y="143"/>
                  </a:lnTo>
                  <a:lnTo>
                    <a:pt x="1565" y="130"/>
                  </a:lnTo>
                  <a:lnTo>
                    <a:pt x="1502" y="120"/>
                  </a:lnTo>
                  <a:lnTo>
                    <a:pt x="1441" y="111"/>
                  </a:lnTo>
                  <a:lnTo>
                    <a:pt x="1380" y="104"/>
                  </a:lnTo>
                  <a:lnTo>
                    <a:pt x="1319" y="99"/>
                  </a:lnTo>
                  <a:lnTo>
                    <a:pt x="1259" y="94"/>
                  </a:lnTo>
                  <a:lnTo>
                    <a:pt x="1198" y="93"/>
                  </a:lnTo>
                  <a:lnTo>
                    <a:pt x="1138" y="92"/>
                  </a:lnTo>
                  <a:lnTo>
                    <a:pt x="1078" y="94"/>
                  </a:lnTo>
                  <a:lnTo>
                    <a:pt x="1019" y="96"/>
                  </a:lnTo>
                  <a:lnTo>
                    <a:pt x="960" y="102"/>
                  </a:lnTo>
                  <a:lnTo>
                    <a:pt x="903" y="108"/>
                  </a:lnTo>
                  <a:lnTo>
                    <a:pt x="845" y="116"/>
                  </a:lnTo>
                  <a:lnTo>
                    <a:pt x="787" y="126"/>
                  </a:lnTo>
                  <a:lnTo>
                    <a:pt x="730" y="136"/>
                  </a:lnTo>
                  <a:lnTo>
                    <a:pt x="674" y="150"/>
                  </a:lnTo>
                  <a:lnTo>
                    <a:pt x="618" y="163"/>
                  </a:lnTo>
                  <a:lnTo>
                    <a:pt x="562" y="179"/>
                  </a:lnTo>
                  <a:lnTo>
                    <a:pt x="508" y="196"/>
                  </a:lnTo>
                  <a:lnTo>
                    <a:pt x="454" y="215"/>
                  </a:lnTo>
                  <a:lnTo>
                    <a:pt x="400" y="235"/>
                  </a:lnTo>
                  <a:lnTo>
                    <a:pt x="348" y="257"/>
                  </a:lnTo>
                  <a:lnTo>
                    <a:pt x="296" y="280"/>
                  </a:lnTo>
                  <a:lnTo>
                    <a:pt x="245" y="304"/>
                  </a:lnTo>
                  <a:lnTo>
                    <a:pt x="194" y="330"/>
                  </a:lnTo>
                  <a:lnTo>
                    <a:pt x="144" y="357"/>
                  </a:lnTo>
                  <a:lnTo>
                    <a:pt x="95" y="387"/>
                  </a:lnTo>
                  <a:lnTo>
                    <a:pt x="48" y="416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0092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Freeform 53"/>
            <p:cNvSpPr>
              <a:spLocks/>
            </p:cNvSpPr>
            <p:nvPr/>
          </p:nvSpPr>
          <p:spPr bwMode="auto">
            <a:xfrm>
              <a:off x="2307" y="2995"/>
              <a:ext cx="34" cy="88"/>
            </a:xfrm>
            <a:custGeom>
              <a:avLst/>
              <a:gdLst>
                <a:gd name="T0" fmla="*/ 2 w 273"/>
                <a:gd name="T1" fmla="*/ 0 h 710"/>
                <a:gd name="T2" fmla="*/ 4 w 273"/>
                <a:gd name="T3" fmla="*/ 11 h 710"/>
                <a:gd name="T4" fmla="*/ 3 w 273"/>
                <a:gd name="T5" fmla="*/ 11 h 710"/>
                <a:gd name="T6" fmla="*/ 0 w 273"/>
                <a:gd name="T7" fmla="*/ 0 h 710"/>
                <a:gd name="T8" fmla="*/ 2 w 273"/>
                <a:gd name="T9" fmla="*/ 0 h 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"/>
                <a:gd name="T16" fmla="*/ 0 h 710"/>
                <a:gd name="T17" fmla="*/ 273 w 273"/>
                <a:gd name="T18" fmla="*/ 710 h 7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" h="710">
                  <a:moveTo>
                    <a:pt x="107" y="0"/>
                  </a:moveTo>
                  <a:lnTo>
                    <a:pt x="273" y="684"/>
                  </a:lnTo>
                  <a:lnTo>
                    <a:pt x="165" y="710"/>
                  </a:lnTo>
                  <a:lnTo>
                    <a:pt x="0" y="2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92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Freeform 54"/>
            <p:cNvSpPr>
              <a:spLocks/>
            </p:cNvSpPr>
            <p:nvPr/>
          </p:nvSpPr>
          <p:spPr bwMode="auto">
            <a:xfrm>
              <a:off x="915" y="3006"/>
              <a:ext cx="67" cy="77"/>
            </a:xfrm>
            <a:custGeom>
              <a:avLst/>
              <a:gdLst>
                <a:gd name="T0" fmla="*/ 8 w 537"/>
                <a:gd name="T1" fmla="*/ 1 h 615"/>
                <a:gd name="T2" fmla="*/ 1 w 537"/>
                <a:gd name="T3" fmla="*/ 10 h 615"/>
                <a:gd name="T4" fmla="*/ 0 w 537"/>
                <a:gd name="T5" fmla="*/ 9 h 615"/>
                <a:gd name="T6" fmla="*/ 7 w 537"/>
                <a:gd name="T7" fmla="*/ 0 h 615"/>
                <a:gd name="T8" fmla="*/ 8 w 537"/>
                <a:gd name="T9" fmla="*/ 1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7"/>
                <a:gd name="T16" fmla="*/ 0 h 615"/>
                <a:gd name="T17" fmla="*/ 537 w 537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7" h="615">
                  <a:moveTo>
                    <a:pt x="537" y="72"/>
                  </a:moveTo>
                  <a:lnTo>
                    <a:pt x="85" y="615"/>
                  </a:lnTo>
                  <a:lnTo>
                    <a:pt x="0" y="543"/>
                  </a:lnTo>
                  <a:lnTo>
                    <a:pt x="452" y="0"/>
                  </a:lnTo>
                  <a:lnTo>
                    <a:pt x="537" y="72"/>
                  </a:lnTo>
                  <a:close/>
                </a:path>
              </a:pathLst>
            </a:custGeom>
            <a:solidFill>
              <a:srgbClr val="0092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Freeform 55"/>
            <p:cNvSpPr>
              <a:spLocks/>
            </p:cNvSpPr>
            <p:nvPr/>
          </p:nvSpPr>
          <p:spPr bwMode="auto">
            <a:xfrm>
              <a:off x="920" y="3079"/>
              <a:ext cx="1414" cy="215"/>
            </a:xfrm>
            <a:custGeom>
              <a:avLst/>
              <a:gdLst>
                <a:gd name="T0" fmla="*/ 8 w 11315"/>
                <a:gd name="T1" fmla="*/ 1 h 1723"/>
                <a:gd name="T2" fmla="*/ 23 w 11315"/>
                <a:gd name="T3" fmla="*/ 3 h 1723"/>
                <a:gd name="T4" fmla="*/ 36 w 11315"/>
                <a:gd name="T5" fmla="*/ 5 h 1723"/>
                <a:gd name="T6" fmla="*/ 47 w 11315"/>
                <a:gd name="T7" fmla="*/ 6 h 1723"/>
                <a:gd name="T8" fmla="*/ 58 w 11315"/>
                <a:gd name="T9" fmla="*/ 8 h 1723"/>
                <a:gd name="T10" fmla="*/ 67 w 11315"/>
                <a:gd name="T11" fmla="*/ 8 h 1723"/>
                <a:gd name="T12" fmla="*/ 76 w 11315"/>
                <a:gd name="T13" fmla="*/ 9 h 1723"/>
                <a:gd name="T14" fmla="*/ 84 w 11315"/>
                <a:gd name="T15" fmla="*/ 9 h 1723"/>
                <a:gd name="T16" fmla="*/ 92 w 11315"/>
                <a:gd name="T17" fmla="*/ 9 h 1723"/>
                <a:gd name="T18" fmla="*/ 101 w 11315"/>
                <a:gd name="T19" fmla="*/ 9 h 1723"/>
                <a:gd name="T20" fmla="*/ 109 w 11315"/>
                <a:gd name="T21" fmla="*/ 8 h 1723"/>
                <a:gd name="T22" fmla="*/ 119 w 11315"/>
                <a:gd name="T23" fmla="*/ 8 h 1723"/>
                <a:gd name="T24" fmla="*/ 129 w 11315"/>
                <a:gd name="T25" fmla="*/ 6 h 1723"/>
                <a:gd name="T26" fmla="*/ 141 w 11315"/>
                <a:gd name="T27" fmla="*/ 5 h 1723"/>
                <a:gd name="T28" fmla="*/ 161 w 11315"/>
                <a:gd name="T29" fmla="*/ 2 h 1723"/>
                <a:gd name="T30" fmla="*/ 174 w 11315"/>
                <a:gd name="T31" fmla="*/ 1 h 1723"/>
                <a:gd name="T32" fmla="*/ 169 w 11315"/>
                <a:gd name="T33" fmla="*/ 3 h 1723"/>
                <a:gd name="T34" fmla="*/ 165 w 11315"/>
                <a:gd name="T35" fmla="*/ 5 h 1723"/>
                <a:gd name="T36" fmla="*/ 161 w 11315"/>
                <a:gd name="T37" fmla="*/ 6 h 1723"/>
                <a:gd name="T38" fmla="*/ 156 w 11315"/>
                <a:gd name="T39" fmla="*/ 9 h 1723"/>
                <a:gd name="T40" fmla="*/ 151 w 11315"/>
                <a:gd name="T41" fmla="*/ 11 h 1723"/>
                <a:gd name="T42" fmla="*/ 148 w 11315"/>
                <a:gd name="T43" fmla="*/ 12 h 1723"/>
                <a:gd name="T44" fmla="*/ 144 w 11315"/>
                <a:gd name="T45" fmla="*/ 14 h 1723"/>
                <a:gd name="T46" fmla="*/ 141 w 11315"/>
                <a:gd name="T47" fmla="*/ 15 h 1723"/>
                <a:gd name="T48" fmla="*/ 137 w 11315"/>
                <a:gd name="T49" fmla="*/ 16 h 1723"/>
                <a:gd name="T50" fmla="*/ 133 w 11315"/>
                <a:gd name="T51" fmla="*/ 17 h 1723"/>
                <a:gd name="T52" fmla="*/ 128 w 11315"/>
                <a:gd name="T53" fmla="*/ 18 h 1723"/>
                <a:gd name="T54" fmla="*/ 123 w 11315"/>
                <a:gd name="T55" fmla="*/ 18 h 1723"/>
                <a:gd name="T56" fmla="*/ 117 w 11315"/>
                <a:gd name="T57" fmla="*/ 19 h 1723"/>
                <a:gd name="T58" fmla="*/ 111 w 11315"/>
                <a:gd name="T59" fmla="*/ 19 h 1723"/>
                <a:gd name="T60" fmla="*/ 104 w 11315"/>
                <a:gd name="T61" fmla="*/ 21 h 1723"/>
                <a:gd name="T62" fmla="*/ 99 w 11315"/>
                <a:gd name="T63" fmla="*/ 23 h 1723"/>
                <a:gd name="T64" fmla="*/ 97 w 11315"/>
                <a:gd name="T65" fmla="*/ 24 h 1723"/>
                <a:gd name="T66" fmla="*/ 94 w 11315"/>
                <a:gd name="T67" fmla="*/ 25 h 1723"/>
                <a:gd name="T68" fmla="*/ 92 w 11315"/>
                <a:gd name="T69" fmla="*/ 26 h 1723"/>
                <a:gd name="T70" fmla="*/ 90 w 11315"/>
                <a:gd name="T71" fmla="*/ 27 h 1723"/>
                <a:gd name="T72" fmla="*/ 88 w 11315"/>
                <a:gd name="T73" fmla="*/ 27 h 1723"/>
                <a:gd name="T74" fmla="*/ 87 w 11315"/>
                <a:gd name="T75" fmla="*/ 27 h 1723"/>
                <a:gd name="T76" fmla="*/ 85 w 11315"/>
                <a:gd name="T77" fmla="*/ 27 h 1723"/>
                <a:gd name="T78" fmla="*/ 83 w 11315"/>
                <a:gd name="T79" fmla="*/ 26 h 1723"/>
                <a:gd name="T80" fmla="*/ 81 w 11315"/>
                <a:gd name="T81" fmla="*/ 25 h 1723"/>
                <a:gd name="T82" fmla="*/ 78 w 11315"/>
                <a:gd name="T83" fmla="*/ 24 h 1723"/>
                <a:gd name="T84" fmla="*/ 76 w 11315"/>
                <a:gd name="T85" fmla="*/ 23 h 1723"/>
                <a:gd name="T86" fmla="*/ 71 w 11315"/>
                <a:gd name="T87" fmla="*/ 20 h 1723"/>
                <a:gd name="T88" fmla="*/ 64 w 11315"/>
                <a:gd name="T89" fmla="*/ 18 h 1723"/>
                <a:gd name="T90" fmla="*/ 57 w 11315"/>
                <a:gd name="T91" fmla="*/ 18 h 1723"/>
                <a:gd name="T92" fmla="*/ 52 w 11315"/>
                <a:gd name="T93" fmla="*/ 18 h 1723"/>
                <a:gd name="T94" fmla="*/ 46 w 11315"/>
                <a:gd name="T95" fmla="*/ 17 h 1723"/>
                <a:gd name="T96" fmla="*/ 42 w 11315"/>
                <a:gd name="T97" fmla="*/ 16 h 1723"/>
                <a:gd name="T98" fmla="*/ 38 w 11315"/>
                <a:gd name="T99" fmla="*/ 15 h 1723"/>
                <a:gd name="T100" fmla="*/ 35 w 11315"/>
                <a:gd name="T101" fmla="*/ 14 h 1723"/>
                <a:gd name="T102" fmla="*/ 31 w 11315"/>
                <a:gd name="T103" fmla="*/ 13 h 1723"/>
                <a:gd name="T104" fmla="*/ 28 w 11315"/>
                <a:gd name="T105" fmla="*/ 11 h 1723"/>
                <a:gd name="T106" fmla="*/ 25 w 11315"/>
                <a:gd name="T107" fmla="*/ 10 h 1723"/>
                <a:gd name="T108" fmla="*/ 22 w 11315"/>
                <a:gd name="T109" fmla="*/ 9 h 1723"/>
                <a:gd name="T110" fmla="*/ 19 w 11315"/>
                <a:gd name="T111" fmla="*/ 7 h 1723"/>
                <a:gd name="T112" fmla="*/ 16 w 11315"/>
                <a:gd name="T113" fmla="*/ 6 h 1723"/>
                <a:gd name="T114" fmla="*/ 12 w 11315"/>
                <a:gd name="T115" fmla="*/ 4 h 1723"/>
                <a:gd name="T116" fmla="*/ 7 w 11315"/>
                <a:gd name="T117" fmla="*/ 2 h 1723"/>
                <a:gd name="T118" fmla="*/ 3 w 11315"/>
                <a:gd name="T119" fmla="*/ 1 h 17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315"/>
                <a:gd name="T181" fmla="*/ 0 h 1723"/>
                <a:gd name="T182" fmla="*/ 11315 w 11315"/>
                <a:gd name="T183" fmla="*/ 1723 h 17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315" h="1723">
                  <a:moveTo>
                    <a:pt x="0" y="0"/>
                  </a:moveTo>
                  <a:lnTo>
                    <a:pt x="518" y="75"/>
                  </a:lnTo>
                  <a:lnTo>
                    <a:pt x="1004" y="143"/>
                  </a:lnTo>
                  <a:lnTo>
                    <a:pt x="1460" y="208"/>
                  </a:lnTo>
                  <a:lnTo>
                    <a:pt x="1887" y="267"/>
                  </a:lnTo>
                  <a:lnTo>
                    <a:pt x="2290" y="321"/>
                  </a:lnTo>
                  <a:lnTo>
                    <a:pt x="2670" y="371"/>
                  </a:lnTo>
                  <a:lnTo>
                    <a:pt x="3027" y="415"/>
                  </a:lnTo>
                  <a:lnTo>
                    <a:pt x="3366" y="455"/>
                  </a:lnTo>
                  <a:lnTo>
                    <a:pt x="3688" y="490"/>
                  </a:lnTo>
                  <a:lnTo>
                    <a:pt x="3994" y="521"/>
                  </a:lnTo>
                  <a:lnTo>
                    <a:pt x="4289" y="547"/>
                  </a:lnTo>
                  <a:lnTo>
                    <a:pt x="4572" y="567"/>
                  </a:lnTo>
                  <a:lnTo>
                    <a:pt x="4847" y="584"/>
                  </a:lnTo>
                  <a:lnTo>
                    <a:pt x="5115" y="596"/>
                  </a:lnTo>
                  <a:lnTo>
                    <a:pt x="5381" y="603"/>
                  </a:lnTo>
                  <a:lnTo>
                    <a:pt x="5643" y="605"/>
                  </a:lnTo>
                  <a:lnTo>
                    <a:pt x="5906" y="603"/>
                  </a:lnTo>
                  <a:lnTo>
                    <a:pt x="6171" y="596"/>
                  </a:lnTo>
                  <a:lnTo>
                    <a:pt x="6440" y="584"/>
                  </a:lnTo>
                  <a:lnTo>
                    <a:pt x="6716" y="569"/>
                  </a:lnTo>
                  <a:lnTo>
                    <a:pt x="7001" y="547"/>
                  </a:lnTo>
                  <a:lnTo>
                    <a:pt x="7296" y="522"/>
                  </a:lnTo>
                  <a:lnTo>
                    <a:pt x="7604" y="493"/>
                  </a:lnTo>
                  <a:lnTo>
                    <a:pt x="7927" y="459"/>
                  </a:lnTo>
                  <a:lnTo>
                    <a:pt x="8269" y="420"/>
                  </a:lnTo>
                  <a:lnTo>
                    <a:pt x="8628" y="377"/>
                  </a:lnTo>
                  <a:lnTo>
                    <a:pt x="9010" y="329"/>
                  </a:lnTo>
                  <a:lnTo>
                    <a:pt x="9415" y="277"/>
                  </a:lnTo>
                  <a:lnTo>
                    <a:pt x="10305" y="160"/>
                  </a:lnTo>
                  <a:lnTo>
                    <a:pt x="11315" y="25"/>
                  </a:lnTo>
                  <a:lnTo>
                    <a:pt x="11146" y="81"/>
                  </a:lnTo>
                  <a:lnTo>
                    <a:pt x="10988" y="137"/>
                  </a:lnTo>
                  <a:lnTo>
                    <a:pt x="10837" y="192"/>
                  </a:lnTo>
                  <a:lnTo>
                    <a:pt x="10695" y="247"/>
                  </a:lnTo>
                  <a:lnTo>
                    <a:pt x="10561" y="301"/>
                  </a:lnTo>
                  <a:lnTo>
                    <a:pt x="10433" y="355"/>
                  </a:lnTo>
                  <a:lnTo>
                    <a:pt x="10312" y="408"/>
                  </a:lnTo>
                  <a:lnTo>
                    <a:pt x="10195" y="461"/>
                  </a:lnTo>
                  <a:lnTo>
                    <a:pt x="9973" y="563"/>
                  </a:lnTo>
                  <a:lnTo>
                    <a:pt x="9762" y="660"/>
                  </a:lnTo>
                  <a:lnTo>
                    <a:pt x="9659" y="708"/>
                  </a:lnTo>
                  <a:lnTo>
                    <a:pt x="9557" y="753"/>
                  </a:lnTo>
                  <a:lnTo>
                    <a:pt x="9454" y="798"/>
                  </a:lnTo>
                  <a:lnTo>
                    <a:pt x="9348" y="841"/>
                  </a:lnTo>
                  <a:lnTo>
                    <a:pt x="9242" y="882"/>
                  </a:lnTo>
                  <a:lnTo>
                    <a:pt x="9133" y="921"/>
                  </a:lnTo>
                  <a:lnTo>
                    <a:pt x="9019" y="959"/>
                  </a:lnTo>
                  <a:lnTo>
                    <a:pt x="8902" y="995"/>
                  </a:lnTo>
                  <a:lnTo>
                    <a:pt x="8780" y="1028"/>
                  </a:lnTo>
                  <a:lnTo>
                    <a:pt x="8652" y="1060"/>
                  </a:lnTo>
                  <a:lnTo>
                    <a:pt x="8516" y="1088"/>
                  </a:lnTo>
                  <a:lnTo>
                    <a:pt x="8373" y="1115"/>
                  </a:lnTo>
                  <a:lnTo>
                    <a:pt x="8222" y="1139"/>
                  </a:lnTo>
                  <a:lnTo>
                    <a:pt x="8062" y="1161"/>
                  </a:lnTo>
                  <a:lnTo>
                    <a:pt x="7892" y="1180"/>
                  </a:lnTo>
                  <a:lnTo>
                    <a:pt x="7712" y="1196"/>
                  </a:lnTo>
                  <a:lnTo>
                    <a:pt x="7519" y="1209"/>
                  </a:lnTo>
                  <a:lnTo>
                    <a:pt x="7315" y="1220"/>
                  </a:lnTo>
                  <a:lnTo>
                    <a:pt x="7097" y="1227"/>
                  </a:lnTo>
                  <a:lnTo>
                    <a:pt x="6866" y="1231"/>
                  </a:lnTo>
                  <a:lnTo>
                    <a:pt x="6644" y="1347"/>
                  </a:lnTo>
                  <a:lnTo>
                    <a:pt x="6448" y="1447"/>
                  </a:lnTo>
                  <a:lnTo>
                    <a:pt x="6358" y="1492"/>
                  </a:lnTo>
                  <a:lnTo>
                    <a:pt x="6274" y="1532"/>
                  </a:lnTo>
                  <a:lnTo>
                    <a:pt x="6195" y="1569"/>
                  </a:lnTo>
                  <a:lnTo>
                    <a:pt x="6119" y="1602"/>
                  </a:lnTo>
                  <a:lnTo>
                    <a:pt x="6047" y="1631"/>
                  </a:lnTo>
                  <a:lnTo>
                    <a:pt x="5978" y="1656"/>
                  </a:lnTo>
                  <a:lnTo>
                    <a:pt x="5912" y="1677"/>
                  </a:lnTo>
                  <a:lnTo>
                    <a:pt x="5849" y="1695"/>
                  </a:lnTo>
                  <a:lnTo>
                    <a:pt x="5787" y="1707"/>
                  </a:lnTo>
                  <a:lnTo>
                    <a:pt x="5727" y="1716"/>
                  </a:lnTo>
                  <a:lnTo>
                    <a:pt x="5666" y="1722"/>
                  </a:lnTo>
                  <a:lnTo>
                    <a:pt x="5607" y="1723"/>
                  </a:lnTo>
                  <a:lnTo>
                    <a:pt x="5547" y="1721"/>
                  </a:lnTo>
                  <a:lnTo>
                    <a:pt x="5487" y="1714"/>
                  </a:lnTo>
                  <a:lnTo>
                    <a:pt x="5426" y="1703"/>
                  </a:lnTo>
                  <a:lnTo>
                    <a:pt x="5364" y="1688"/>
                  </a:lnTo>
                  <a:lnTo>
                    <a:pt x="5299" y="1669"/>
                  </a:lnTo>
                  <a:lnTo>
                    <a:pt x="5232" y="1646"/>
                  </a:lnTo>
                  <a:lnTo>
                    <a:pt x="5162" y="1619"/>
                  </a:lnTo>
                  <a:lnTo>
                    <a:pt x="5088" y="1588"/>
                  </a:lnTo>
                  <a:lnTo>
                    <a:pt x="5011" y="1553"/>
                  </a:lnTo>
                  <a:lnTo>
                    <a:pt x="4929" y="1513"/>
                  </a:lnTo>
                  <a:lnTo>
                    <a:pt x="4843" y="1470"/>
                  </a:lnTo>
                  <a:lnTo>
                    <a:pt x="4751" y="1422"/>
                  </a:lnTo>
                  <a:lnTo>
                    <a:pt x="4551" y="1315"/>
                  </a:lnTo>
                  <a:lnTo>
                    <a:pt x="4323" y="1190"/>
                  </a:lnTo>
                  <a:lnTo>
                    <a:pt x="4090" y="1183"/>
                  </a:lnTo>
                  <a:lnTo>
                    <a:pt x="3873" y="1174"/>
                  </a:lnTo>
                  <a:lnTo>
                    <a:pt x="3670" y="1162"/>
                  </a:lnTo>
                  <a:lnTo>
                    <a:pt x="3479" y="1146"/>
                  </a:lnTo>
                  <a:lnTo>
                    <a:pt x="3301" y="1128"/>
                  </a:lnTo>
                  <a:lnTo>
                    <a:pt x="3134" y="1107"/>
                  </a:lnTo>
                  <a:lnTo>
                    <a:pt x="2979" y="1085"/>
                  </a:lnTo>
                  <a:lnTo>
                    <a:pt x="2833" y="1058"/>
                  </a:lnTo>
                  <a:lnTo>
                    <a:pt x="2696" y="1031"/>
                  </a:lnTo>
                  <a:lnTo>
                    <a:pt x="2565" y="1001"/>
                  </a:lnTo>
                  <a:lnTo>
                    <a:pt x="2443" y="969"/>
                  </a:lnTo>
                  <a:lnTo>
                    <a:pt x="2327" y="935"/>
                  </a:lnTo>
                  <a:lnTo>
                    <a:pt x="2216" y="899"/>
                  </a:lnTo>
                  <a:lnTo>
                    <a:pt x="2111" y="861"/>
                  </a:lnTo>
                  <a:lnTo>
                    <a:pt x="2007" y="823"/>
                  </a:lnTo>
                  <a:lnTo>
                    <a:pt x="1908" y="782"/>
                  </a:lnTo>
                  <a:lnTo>
                    <a:pt x="1810" y="739"/>
                  </a:lnTo>
                  <a:lnTo>
                    <a:pt x="1714" y="696"/>
                  </a:lnTo>
                  <a:lnTo>
                    <a:pt x="1617" y="650"/>
                  </a:lnTo>
                  <a:lnTo>
                    <a:pt x="1521" y="605"/>
                  </a:lnTo>
                  <a:lnTo>
                    <a:pt x="1422" y="557"/>
                  </a:lnTo>
                  <a:lnTo>
                    <a:pt x="1321" y="510"/>
                  </a:lnTo>
                  <a:lnTo>
                    <a:pt x="1218" y="461"/>
                  </a:lnTo>
                  <a:lnTo>
                    <a:pt x="1111" y="411"/>
                  </a:lnTo>
                  <a:lnTo>
                    <a:pt x="997" y="361"/>
                  </a:lnTo>
                  <a:lnTo>
                    <a:pt x="879" y="310"/>
                  </a:lnTo>
                  <a:lnTo>
                    <a:pt x="754" y="259"/>
                  </a:lnTo>
                  <a:lnTo>
                    <a:pt x="622" y="208"/>
                  </a:lnTo>
                  <a:lnTo>
                    <a:pt x="481" y="156"/>
                  </a:lnTo>
                  <a:lnTo>
                    <a:pt x="332" y="105"/>
                  </a:lnTo>
                  <a:lnTo>
                    <a:pt x="172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5572125" y="1851025"/>
            <a:ext cx="2105025" cy="2724150"/>
            <a:chOff x="3510" y="1166"/>
            <a:chExt cx="1326" cy="1716"/>
          </a:xfrm>
        </p:grpSpPr>
        <p:grpSp>
          <p:nvGrpSpPr>
            <p:cNvPr id="12303" name="Group 57"/>
            <p:cNvGrpSpPr>
              <a:grpSpLocks/>
            </p:cNvGrpSpPr>
            <p:nvPr/>
          </p:nvGrpSpPr>
          <p:grpSpPr bwMode="auto">
            <a:xfrm>
              <a:off x="3510" y="1166"/>
              <a:ext cx="1326" cy="1716"/>
              <a:chOff x="891" y="1227"/>
              <a:chExt cx="1470" cy="1888"/>
            </a:xfrm>
          </p:grpSpPr>
          <p:sp>
            <p:nvSpPr>
              <p:cNvPr id="12305" name="Freeform 58"/>
              <p:cNvSpPr>
                <a:spLocks/>
              </p:cNvSpPr>
              <p:nvPr/>
            </p:nvSpPr>
            <p:spPr bwMode="auto">
              <a:xfrm>
                <a:off x="891" y="1583"/>
                <a:ext cx="188" cy="1331"/>
              </a:xfrm>
              <a:custGeom>
                <a:avLst/>
                <a:gdLst>
                  <a:gd name="T0" fmla="*/ 22 w 1509"/>
                  <a:gd name="T1" fmla="*/ 6 h 10645"/>
                  <a:gd name="T2" fmla="*/ 20 w 1509"/>
                  <a:gd name="T3" fmla="*/ 17 h 10645"/>
                  <a:gd name="T4" fmla="*/ 19 w 1509"/>
                  <a:gd name="T5" fmla="*/ 28 h 10645"/>
                  <a:gd name="T6" fmla="*/ 17 w 1509"/>
                  <a:gd name="T7" fmla="*/ 39 h 10645"/>
                  <a:gd name="T8" fmla="*/ 16 w 1509"/>
                  <a:gd name="T9" fmla="*/ 49 h 10645"/>
                  <a:gd name="T10" fmla="*/ 14 w 1509"/>
                  <a:gd name="T11" fmla="*/ 59 h 10645"/>
                  <a:gd name="T12" fmla="*/ 13 w 1509"/>
                  <a:gd name="T13" fmla="*/ 69 h 10645"/>
                  <a:gd name="T14" fmla="*/ 13 w 1509"/>
                  <a:gd name="T15" fmla="*/ 79 h 10645"/>
                  <a:gd name="T16" fmla="*/ 12 w 1509"/>
                  <a:gd name="T17" fmla="*/ 89 h 10645"/>
                  <a:gd name="T18" fmla="*/ 12 w 1509"/>
                  <a:gd name="T19" fmla="*/ 99 h 10645"/>
                  <a:gd name="T20" fmla="*/ 13 w 1509"/>
                  <a:gd name="T21" fmla="*/ 108 h 10645"/>
                  <a:gd name="T22" fmla="*/ 13 w 1509"/>
                  <a:gd name="T23" fmla="*/ 118 h 10645"/>
                  <a:gd name="T24" fmla="*/ 15 w 1509"/>
                  <a:gd name="T25" fmla="*/ 129 h 10645"/>
                  <a:gd name="T26" fmla="*/ 16 w 1509"/>
                  <a:gd name="T27" fmla="*/ 139 h 10645"/>
                  <a:gd name="T28" fmla="*/ 18 w 1509"/>
                  <a:gd name="T29" fmla="*/ 150 h 10645"/>
                  <a:gd name="T30" fmla="*/ 21 w 1509"/>
                  <a:gd name="T31" fmla="*/ 161 h 10645"/>
                  <a:gd name="T32" fmla="*/ 20 w 1509"/>
                  <a:gd name="T33" fmla="*/ 161 h 10645"/>
                  <a:gd name="T34" fmla="*/ 14 w 1509"/>
                  <a:gd name="T35" fmla="*/ 150 h 10645"/>
                  <a:gd name="T36" fmla="*/ 10 w 1509"/>
                  <a:gd name="T37" fmla="*/ 139 h 10645"/>
                  <a:gd name="T38" fmla="*/ 6 w 1509"/>
                  <a:gd name="T39" fmla="*/ 129 h 10645"/>
                  <a:gd name="T40" fmla="*/ 3 w 1509"/>
                  <a:gd name="T41" fmla="*/ 119 h 10645"/>
                  <a:gd name="T42" fmla="*/ 1 w 1509"/>
                  <a:gd name="T43" fmla="*/ 109 h 10645"/>
                  <a:gd name="T44" fmla="*/ 0 w 1509"/>
                  <a:gd name="T45" fmla="*/ 99 h 10645"/>
                  <a:gd name="T46" fmla="*/ 0 w 1509"/>
                  <a:gd name="T47" fmla="*/ 89 h 10645"/>
                  <a:gd name="T48" fmla="*/ 0 w 1509"/>
                  <a:gd name="T49" fmla="*/ 80 h 10645"/>
                  <a:gd name="T50" fmla="*/ 1 w 1509"/>
                  <a:gd name="T51" fmla="*/ 70 h 10645"/>
                  <a:gd name="T52" fmla="*/ 3 w 1509"/>
                  <a:gd name="T53" fmla="*/ 60 h 10645"/>
                  <a:gd name="T54" fmla="*/ 6 w 1509"/>
                  <a:gd name="T55" fmla="*/ 49 h 10645"/>
                  <a:gd name="T56" fmla="*/ 9 w 1509"/>
                  <a:gd name="T57" fmla="*/ 39 h 10645"/>
                  <a:gd name="T58" fmla="*/ 12 w 1509"/>
                  <a:gd name="T59" fmla="*/ 28 h 10645"/>
                  <a:gd name="T60" fmla="*/ 16 w 1509"/>
                  <a:gd name="T61" fmla="*/ 17 h 10645"/>
                  <a:gd name="T62" fmla="*/ 21 w 1509"/>
                  <a:gd name="T63" fmla="*/ 6 h 106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09"/>
                  <a:gd name="T97" fmla="*/ 0 h 10645"/>
                  <a:gd name="T98" fmla="*/ 1509 w 1509"/>
                  <a:gd name="T99" fmla="*/ 10645 h 106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09" h="10645">
                    <a:moveTo>
                      <a:pt x="1509" y="0"/>
                    </a:moveTo>
                    <a:lnTo>
                      <a:pt x="1444" y="373"/>
                    </a:lnTo>
                    <a:lnTo>
                      <a:pt x="1382" y="738"/>
                    </a:lnTo>
                    <a:lnTo>
                      <a:pt x="1320" y="1096"/>
                    </a:lnTo>
                    <a:lnTo>
                      <a:pt x="1261" y="1448"/>
                    </a:lnTo>
                    <a:lnTo>
                      <a:pt x="1204" y="1795"/>
                    </a:lnTo>
                    <a:lnTo>
                      <a:pt x="1148" y="2136"/>
                    </a:lnTo>
                    <a:lnTo>
                      <a:pt x="1097" y="2473"/>
                    </a:lnTo>
                    <a:lnTo>
                      <a:pt x="1049" y="2805"/>
                    </a:lnTo>
                    <a:lnTo>
                      <a:pt x="1003" y="3134"/>
                    </a:lnTo>
                    <a:lnTo>
                      <a:pt x="961" y="3459"/>
                    </a:lnTo>
                    <a:lnTo>
                      <a:pt x="923" y="3781"/>
                    </a:lnTo>
                    <a:lnTo>
                      <a:pt x="889" y="4100"/>
                    </a:lnTo>
                    <a:lnTo>
                      <a:pt x="859" y="4418"/>
                    </a:lnTo>
                    <a:lnTo>
                      <a:pt x="834" y="4733"/>
                    </a:lnTo>
                    <a:lnTo>
                      <a:pt x="814" y="5047"/>
                    </a:lnTo>
                    <a:lnTo>
                      <a:pt x="799" y="5361"/>
                    </a:lnTo>
                    <a:lnTo>
                      <a:pt x="790" y="5676"/>
                    </a:lnTo>
                    <a:lnTo>
                      <a:pt x="786" y="5989"/>
                    </a:lnTo>
                    <a:lnTo>
                      <a:pt x="788" y="6303"/>
                    </a:lnTo>
                    <a:lnTo>
                      <a:pt x="796" y="6618"/>
                    </a:lnTo>
                    <a:lnTo>
                      <a:pt x="809" y="6934"/>
                    </a:lnTo>
                    <a:lnTo>
                      <a:pt x="831" y="7253"/>
                    </a:lnTo>
                    <a:lnTo>
                      <a:pt x="859" y="7574"/>
                    </a:lnTo>
                    <a:lnTo>
                      <a:pt x="894" y="7898"/>
                    </a:lnTo>
                    <a:lnTo>
                      <a:pt x="936" y="8226"/>
                    </a:lnTo>
                    <a:lnTo>
                      <a:pt x="987" y="8556"/>
                    </a:lnTo>
                    <a:lnTo>
                      <a:pt x="1045" y="8892"/>
                    </a:lnTo>
                    <a:lnTo>
                      <a:pt x="1112" y="9231"/>
                    </a:lnTo>
                    <a:lnTo>
                      <a:pt x="1187" y="9575"/>
                    </a:lnTo>
                    <a:lnTo>
                      <a:pt x="1270" y="9926"/>
                    </a:lnTo>
                    <a:lnTo>
                      <a:pt x="1363" y="10282"/>
                    </a:lnTo>
                    <a:lnTo>
                      <a:pt x="1465" y="10645"/>
                    </a:lnTo>
                    <a:lnTo>
                      <a:pt x="1266" y="10288"/>
                    </a:lnTo>
                    <a:lnTo>
                      <a:pt x="1085" y="9936"/>
                    </a:lnTo>
                    <a:lnTo>
                      <a:pt x="918" y="9590"/>
                    </a:lnTo>
                    <a:lnTo>
                      <a:pt x="765" y="9250"/>
                    </a:lnTo>
                    <a:lnTo>
                      <a:pt x="628" y="8914"/>
                    </a:lnTo>
                    <a:lnTo>
                      <a:pt x="504" y="8582"/>
                    </a:lnTo>
                    <a:lnTo>
                      <a:pt x="395" y="8254"/>
                    </a:lnTo>
                    <a:lnTo>
                      <a:pt x="300" y="7929"/>
                    </a:lnTo>
                    <a:lnTo>
                      <a:pt x="219" y="7607"/>
                    </a:lnTo>
                    <a:lnTo>
                      <a:pt x="151" y="7288"/>
                    </a:lnTo>
                    <a:lnTo>
                      <a:pt x="95" y="6971"/>
                    </a:lnTo>
                    <a:lnTo>
                      <a:pt x="53" y="6655"/>
                    </a:lnTo>
                    <a:lnTo>
                      <a:pt x="24" y="6340"/>
                    </a:lnTo>
                    <a:lnTo>
                      <a:pt x="5" y="6026"/>
                    </a:lnTo>
                    <a:lnTo>
                      <a:pt x="0" y="5713"/>
                    </a:lnTo>
                    <a:lnTo>
                      <a:pt x="7" y="5399"/>
                    </a:lnTo>
                    <a:lnTo>
                      <a:pt x="25" y="5085"/>
                    </a:lnTo>
                    <a:lnTo>
                      <a:pt x="54" y="4769"/>
                    </a:lnTo>
                    <a:lnTo>
                      <a:pt x="94" y="4452"/>
                    </a:lnTo>
                    <a:lnTo>
                      <a:pt x="145" y="4133"/>
                    </a:lnTo>
                    <a:lnTo>
                      <a:pt x="207" y="3812"/>
                    </a:lnTo>
                    <a:lnTo>
                      <a:pt x="279" y="3488"/>
                    </a:lnTo>
                    <a:lnTo>
                      <a:pt x="361" y="3161"/>
                    </a:lnTo>
                    <a:lnTo>
                      <a:pt x="453" y="2830"/>
                    </a:lnTo>
                    <a:lnTo>
                      <a:pt x="554" y="2496"/>
                    </a:lnTo>
                    <a:lnTo>
                      <a:pt x="665" y="2157"/>
                    </a:lnTo>
                    <a:lnTo>
                      <a:pt x="784" y="1812"/>
                    </a:lnTo>
                    <a:lnTo>
                      <a:pt x="913" y="1463"/>
                    </a:lnTo>
                    <a:lnTo>
                      <a:pt x="1050" y="1107"/>
                    </a:lnTo>
                    <a:lnTo>
                      <a:pt x="1195" y="745"/>
                    </a:lnTo>
                    <a:lnTo>
                      <a:pt x="1348" y="376"/>
                    </a:lnTo>
                    <a:lnTo>
                      <a:pt x="1509" y="0"/>
                    </a:lnTo>
                    <a:close/>
                  </a:path>
                </a:pathLst>
              </a:custGeom>
              <a:solidFill>
                <a:srgbClr val="00A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6" name="Freeform 59"/>
              <p:cNvSpPr>
                <a:spLocks/>
              </p:cNvSpPr>
              <p:nvPr/>
            </p:nvSpPr>
            <p:spPr bwMode="auto">
              <a:xfrm>
                <a:off x="2158" y="1630"/>
                <a:ext cx="203" cy="1330"/>
              </a:xfrm>
              <a:custGeom>
                <a:avLst/>
                <a:gdLst>
                  <a:gd name="T0" fmla="*/ 1 w 1624"/>
                  <a:gd name="T1" fmla="*/ 160 h 10641"/>
                  <a:gd name="T2" fmla="*/ 3 w 1624"/>
                  <a:gd name="T3" fmla="*/ 149 h 10641"/>
                  <a:gd name="T4" fmla="*/ 5 w 1624"/>
                  <a:gd name="T5" fmla="*/ 138 h 10641"/>
                  <a:gd name="T6" fmla="*/ 7 w 1624"/>
                  <a:gd name="T7" fmla="*/ 128 h 10641"/>
                  <a:gd name="T8" fmla="*/ 9 w 1624"/>
                  <a:gd name="T9" fmla="*/ 117 h 10641"/>
                  <a:gd name="T10" fmla="*/ 10 w 1624"/>
                  <a:gd name="T11" fmla="*/ 107 h 10641"/>
                  <a:gd name="T12" fmla="*/ 12 w 1624"/>
                  <a:gd name="T13" fmla="*/ 97 h 10641"/>
                  <a:gd name="T14" fmla="*/ 12 w 1624"/>
                  <a:gd name="T15" fmla="*/ 88 h 10641"/>
                  <a:gd name="T16" fmla="*/ 13 w 1624"/>
                  <a:gd name="T17" fmla="*/ 78 h 10641"/>
                  <a:gd name="T18" fmla="*/ 13 w 1624"/>
                  <a:gd name="T19" fmla="*/ 68 h 10641"/>
                  <a:gd name="T20" fmla="*/ 13 w 1624"/>
                  <a:gd name="T21" fmla="*/ 58 h 10641"/>
                  <a:gd name="T22" fmla="*/ 13 w 1624"/>
                  <a:gd name="T23" fmla="*/ 48 h 10641"/>
                  <a:gd name="T24" fmla="*/ 12 w 1624"/>
                  <a:gd name="T25" fmla="*/ 38 h 10641"/>
                  <a:gd name="T26" fmla="*/ 10 w 1624"/>
                  <a:gd name="T27" fmla="*/ 27 h 10641"/>
                  <a:gd name="T28" fmla="*/ 8 w 1624"/>
                  <a:gd name="T29" fmla="*/ 17 h 10641"/>
                  <a:gd name="T30" fmla="*/ 6 w 1624"/>
                  <a:gd name="T31" fmla="*/ 6 h 10641"/>
                  <a:gd name="T32" fmla="*/ 7 w 1624"/>
                  <a:gd name="T33" fmla="*/ 6 h 10641"/>
                  <a:gd name="T34" fmla="*/ 12 w 1624"/>
                  <a:gd name="T35" fmla="*/ 17 h 10641"/>
                  <a:gd name="T36" fmla="*/ 17 w 1624"/>
                  <a:gd name="T37" fmla="*/ 27 h 10641"/>
                  <a:gd name="T38" fmla="*/ 20 w 1624"/>
                  <a:gd name="T39" fmla="*/ 38 h 10641"/>
                  <a:gd name="T40" fmla="*/ 23 w 1624"/>
                  <a:gd name="T41" fmla="*/ 48 h 10641"/>
                  <a:gd name="T42" fmla="*/ 24 w 1624"/>
                  <a:gd name="T43" fmla="*/ 58 h 10641"/>
                  <a:gd name="T44" fmla="*/ 25 w 1624"/>
                  <a:gd name="T45" fmla="*/ 68 h 10641"/>
                  <a:gd name="T46" fmla="*/ 25 w 1624"/>
                  <a:gd name="T47" fmla="*/ 77 h 10641"/>
                  <a:gd name="T48" fmla="*/ 25 w 1624"/>
                  <a:gd name="T49" fmla="*/ 87 h 10641"/>
                  <a:gd name="T50" fmla="*/ 24 w 1624"/>
                  <a:gd name="T51" fmla="*/ 97 h 10641"/>
                  <a:gd name="T52" fmla="*/ 22 w 1624"/>
                  <a:gd name="T53" fmla="*/ 107 h 10641"/>
                  <a:gd name="T54" fmla="*/ 19 w 1624"/>
                  <a:gd name="T55" fmla="*/ 117 h 10641"/>
                  <a:gd name="T56" fmla="*/ 16 w 1624"/>
                  <a:gd name="T57" fmla="*/ 128 h 10641"/>
                  <a:gd name="T58" fmla="*/ 12 w 1624"/>
                  <a:gd name="T59" fmla="*/ 138 h 10641"/>
                  <a:gd name="T60" fmla="*/ 7 w 1624"/>
                  <a:gd name="T61" fmla="*/ 149 h 10641"/>
                  <a:gd name="T62" fmla="*/ 3 w 1624"/>
                  <a:gd name="T63" fmla="*/ 160 h 106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24"/>
                  <a:gd name="T97" fmla="*/ 0 h 10641"/>
                  <a:gd name="T98" fmla="*/ 1624 w 1624"/>
                  <a:gd name="T99" fmla="*/ 10641 h 1064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24" h="10641">
                    <a:moveTo>
                      <a:pt x="0" y="10641"/>
                    </a:moveTo>
                    <a:lnTo>
                      <a:pt x="72" y="10270"/>
                    </a:lnTo>
                    <a:lnTo>
                      <a:pt x="142" y="9908"/>
                    </a:lnTo>
                    <a:lnTo>
                      <a:pt x="211" y="9550"/>
                    </a:lnTo>
                    <a:lnTo>
                      <a:pt x="277" y="9199"/>
                    </a:lnTo>
                    <a:lnTo>
                      <a:pt x="342" y="8853"/>
                    </a:lnTo>
                    <a:lnTo>
                      <a:pt x="403" y="8513"/>
                    </a:lnTo>
                    <a:lnTo>
                      <a:pt x="462" y="8177"/>
                    </a:lnTo>
                    <a:lnTo>
                      <a:pt x="517" y="7846"/>
                    </a:lnTo>
                    <a:lnTo>
                      <a:pt x="568" y="7519"/>
                    </a:lnTo>
                    <a:lnTo>
                      <a:pt x="617" y="7195"/>
                    </a:lnTo>
                    <a:lnTo>
                      <a:pt x="661" y="6874"/>
                    </a:lnTo>
                    <a:lnTo>
                      <a:pt x="702" y="6555"/>
                    </a:lnTo>
                    <a:lnTo>
                      <a:pt x="737" y="6238"/>
                    </a:lnTo>
                    <a:lnTo>
                      <a:pt x="769" y="5923"/>
                    </a:lnTo>
                    <a:lnTo>
                      <a:pt x="795" y="5609"/>
                    </a:lnTo>
                    <a:lnTo>
                      <a:pt x="817" y="5296"/>
                    </a:lnTo>
                    <a:lnTo>
                      <a:pt x="833" y="4983"/>
                    </a:lnTo>
                    <a:lnTo>
                      <a:pt x="843" y="4670"/>
                    </a:lnTo>
                    <a:lnTo>
                      <a:pt x="847" y="4356"/>
                    </a:lnTo>
                    <a:lnTo>
                      <a:pt x="845" y="4039"/>
                    </a:lnTo>
                    <a:lnTo>
                      <a:pt x="837" y="3723"/>
                    </a:lnTo>
                    <a:lnTo>
                      <a:pt x="822" y="3404"/>
                    </a:lnTo>
                    <a:lnTo>
                      <a:pt x="801" y="3082"/>
                    </a:lnTo>
                    <a:lnTo>
                      <a:pt x="772" y="2758"/>
                    </a:lnTo>
                    <a:lnTo>
                      <a:pt x="736" y="2430"/>
                    </a:lnTo>
                    <a:lnTo>
                      <a:pt x="693" y="2098"/>
                    </a:lnTo>
                    <a:lnTo>
                      <a:pt x="641" y="1762"/>
                    </a:lnTo>
                    <a:lnTo>
                      <a:pt x="582" y="1421"/>
                    </a:lnTo>
                    <a:lnTo>
                      <a:pt x="514" y="1075"/>
                    </a:lnTo>
                    <a:lnTo>
                      <a:pt x="437" y="723"/>
                    </a:lnTo>
                    <a:lnTo>
                      <a:pt x="352" y="365"/>
                    </a:lnTo>
                    <a:lnTo>
                      <a:pt x="258" y="0"/>
                    </a:lnTo>
                    <a:lnTo>
                      <a:pt x="447" y="362"/>
                    </a:lnTo>
                    <a:lnTo>
                      <a:pt x="623" y="717"/>
                    </a:lnTo>
                    <a:lnTo>
                      <a:pt x="783" y="1066"/>
                    </a:lnTo>
                    <a:lnTo>
                      <a:pt x="928" y="1409"/>
                    </a:lnTo>
                    <a:lnTo>
                      <a:pt x="1059" y="1747"/>
                    </a:lnTo>
                    <a:lnTo>
                      <a:pt x="1175" y="2082"/>
                    </a:lnTo>
                    <a:lnTo>
                      <a:pt x="1278" y="2412"/>
                    </a:lnTo>
                    <a:lnTo>
                      <a:pt x="1367" y="2738"/>
                    </a:lnTo>
                    <a:lnTo>
                      <a:pt x="1441" y="3062"/>
                    </a:lnTo>
                    <a:lnTo>
                      <a:pt x="1504" y="3383"/>
                    </a:lnTo>
                    <a:lnTo>
                      <a:pt x="1553" y="3701"/>
                    </a:lnTo>
                    <a:lnTo>
                      <a:pt x="1589" y="4018"/>
                    </a:lnTo>
                    <a:lnTo>
                      <a:pt x="1613" y="4333"/>
                    </a:lnTo>
                    <a:lnTo>
                      <a:pt x="1624" y="4647"/>
                    </a:lnTo>
                    <a:lnTo>
                      <a:pt x="1623" y="4961"/>
                    </a:lnTo>
                    <a:lnTo>
                      <a:pt x="1610" y="5274"/>
                    </a:lnTo>
                    <a:lnTo>
                      <a:pt x="1585" y="5588"/>
                    </a:lnTo>
                    <a:lnTo>
                      <a:pt x="1550" y="5903"/>
                    </a:lnTo>
                    <a:lnTo>
                      <a:pt x="1504" y="6219"/>
                    </a:lnTo>
                    <a:lnTo>
                      <a:pt x="1446" y="6536"/>
                    </a:lnTo>
                    <a:lnTo>
                      <a:pt x="1378" y="6856"/>
                    </a:lnTo>
                    <a:lnTo>
                      <a:pt x="1300" y="7179"/>
                    </a:lnTo>
                    <a:lnTo>
                      <a:pt x="1211" y="7505"/>
                    </a:lnTo>
                    <a:lnTo>
                      <a:pt x="1113" y="7834"/>
                    </a:lnTo>
                    <a:lnTo>
                      <a:pt x="1005" y="8166"/>
                    </a:lnTo>
                    <a:lnTo>
                      <a:pt x="887" y="8503"/>
                    </a:lnTo>
                    <a:lnTo>
                      <a:pt x="761" y="8845"/>
                    </a:lnTo>
                    <a:lnTo>
                      <a:pt x="625" y="9192"/>
                    </a:lnTo>
                    <a:lnTo>
                      <a:pt x="481" y="9545"/>
                    </a:lnTo>
                    <a:lnTo>
                      <a:pt x="329" y="9904"/>
                    </a:lnTo>
                    <a:lnTo>
                      <a:pt x="168" y="10269"/>
                    </a:lnTo>
                    <a:lnTo>
                      <a:pt x="0" y="10641"/>
                    </a:lnTo>
                    <a:close/>
                  </a:path>
                </a:pathLst>
              </a:custGeom>
              <a:solidFill>
                <a:srgbClr val="00A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7" name="Freeform 60"/>
              <p:cNvSpPr>
                <a:spLocks/>
              </p:cNvSpPr>
              <p:nvPr/>
            </p:nvSpPr>
            <p:spPr bwMode="auto">
              <a:xfrm>
                <a:off x="1686" y="2924"/>
                <a:ext cx="417" cy="189"/>
              </a:xfrm>
              <a:custGeom>
                <a:avLst/>
                <a:gdLst>
                  <a:gd name="T0" fmla="*/ 1 w 3341"/>
                  <a:gd name="T1" fmla="*/ 11 h 1511"/>
                  <a:gd name="T2" fmla="*/ 4 w 3341"/>
                  <a:gd name="T3" fmla="*/ 11 h 1511"/>
                  <a:gd name="T4" fmla="*/ 7 w 3341"/>
                  <a:gd name="T5" fmla="*/ 11 h 1511"/>
                  <a:gd name="T6" fmla="*/ 9 w 3341"/>
                  <a:gd name="T7" fmla="*/ 10 h 1511"/>
                  <a:gd name="T8" fmla="*/ 12 w 3341"/>
                  <a:gd name="T9" fmla="*/ 10 h 1511"/>
                  <a:gd name="T10" fmla="*/ 14 w 3341"/>
                  <a:gd name="T11" fmla="*/ 10 h 1511"/>
                  <a:gd name="T12" fmla="*/ 16 w 3341"/>
                  <a:gd name="T13" fmla="*/ 9 h 1511"/>
                  <a:gd name="T14" fmla="*/ 19 w 3341"/>
                  <a:gd name="T15" fmla="*/ 9 h 1511"/>
                  <a:gd name="T16" fmla="*/ 22 w 3341"/>
                  <a:gd name="T17" fmla="*/ 8 h 1511"/>
                  <a:gd name="T18" fmla="*/ 25 w 3341"/>
                  <a:gd name="T19" fmla="*/ 7 h 1511"/>
                  <a:gd name="T20" fmla="*/ 30 w 3341"/>
                  <a:gd name="T21" fmla="*/ 6 h 1511"/>
                  <a:gd name="T22" fmla="*/ 37 w 3341"/>
                  <a:gd name="T23" fmla="*/ 4 h 1511"/>
                  <a:gd name="T24" fmla="*/ 47 w 3341"/>
                  <a:gd name="T25" fmla="*/ 2 h 1511"/>
                  <a:gd name="T26" fmla="*/ 49 w 3341"/>
                  <a:gd name="T27" fmla="*/ 2 h 1511"/>
                  <a:gd name="T28" fmla="*/ 43 w 3341"/>
                  <a:gd name="T29" fmla="*/ 5 h 1511"/>
                  <a:gd name="T30" fmla="*/ 38 w 3341"/>
                  <a:gd name="T31" fmla="*/ 8 h 1511"/>
                  <a:gd name="T32" fmla="*/ 34 w 3341"/>
                  <a:gd name="T33" fmla="*/ 11 h 1511"/>
                  <a:gd name="T34" fmla="*/ 29 w 3341"/>
                  <a:gd name="T35" fmla="*/ 14 h 1511"/>
                  <a:gd name="T36" fmla="*/ 24 w 3341"/>
                  <a:gd name="T37" fmla="*/ 17 h 1511"/>
                  <a:gd name="T38" fmla="*/ 21 w 3341"/>
                  <a:gd name="T39" fmla="*/ 19 h 1511"/>
                  <a:gd name="T40" fmla="*/ 19 w 3341"/>
                  <a:gd name="T41" fmla="*/ 20 h 1511"/>
                  <a:gd name="T42" fmla="*/ 16 w 3341"/>
                  <a:gd name="T43" fmla="*/ 21 h 1511"/>
                  <a:gd name="T44" fmla="*/ 14 w 3341"/>
                  <a:gd name="T45" fmla="*/ 22 h 1511"/>
                  <a:gd name="T46" fmla="*/ 12 w 3341"/>
                  <a:gd name="T47" fmla="*/ 23 h 1511"/>
                  <a:gd name="T48" fmla="*/ 10 w 3341"/>
                  <a:gd name="T49" fmla="*/ 23 h 1511"/>
                  <a:gd name="T50" fmla="*/ 7 w 3341"/>
                  <a:gd name="T51" fmla="*/ 24 h 1511"/>
                  <a:gd name="T52" fmla="*/ 5 w 3341"/>
                  <a:gd name="T53" fmla="*/ 24 h 1511"/>
                  <a:gd name="T54" fmla="*/ 2 w 3341"/>
                  <a:gd name="T55" fmla="*/ 24 h 1511"/>
                  <a:gd name="T56" fmla="*/ 0 w 3341"/>
                  <a:gd name="T57" fmla="*/ 23 h 1511"/>
                  <a:gd name="T58" fmla="*/ 0 w 3341"/>
                  <a:gd name="T59" fmla="*/ 20 h 1511"/>
                  <a:gd name="T60" fmla="*/ 0 w 3341"/>
                  <a:gd name="T61" fmla="*/ 15 h 1511"/>
                  <a:gd name="T62" fmla="*/ 0 w 3341"/>
                  <a:gd name="T63" fmla="*/ 12 h 15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41"/>
                  <a:gd name="T97" fmla="*/ 0 h 1511"/>
                  <a:gd name="T98" fmla="*/ 3341 w 3341"/>
                  <a:gd name="T99" fmla="*/ 1511 h 15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41" h="1511">
                    <a:moveTo>
                      <a:pt x="5" y="706"/>
                    </a:moveTo>
                    <a:lnTo>
                      <a:pt x="97" y="702"/>
                    </a:lnTo>
                    <a:lnTo>
                      <a:pt x="184" y="696"/>
                    </a:lnTo>
                    <a:lnTo>
                      <a:pt x="269" y="690"/>
                    </a:lnTo>
                    <a:lnTo>
                      <a:pt x="352" y="685"/>
                    </a:lnTo>
                    <a:lnTo>
                      <a:pt x="434" y="677"/>
                    </a:lnTo>
                    <a:lnTo>
                      <a:pt x="513" y="670"/>
                    </a:lnTo>
                    <a:lnTo>
                      <a:pt x="591" y="661"/>
                    </a:lnTo>
                    <a:lnTo>
                      <a:pt x="668" y="652"/>
                    </a:lnTo>
                    <a:lnTo>
                      <a:pt x="746" y="642"/>
                    </a:lnTo>
                    <a:lnTo>
                      <a:pt x="823" y="630"/>
                    </a:lnTo>
                    <a:lnTo>
                      <a:pt x="901" y="619"/>
                    </a:lnTo>
                    <a:lnTo>
                      <a:pt x="979" y="605"/>
                    </a:lnTo>
                    <a:lnTo>
                      <a:pt x="1060" y="590"/>
                    </a:lnTo>
                    <a:lnTo>
                      <a:pt x="1140" y="575"/>
                    </a:lnTo>
                    <a:lnTo>
                      <a:pt x="1224" y="558"/>
                    </a:lnTo>
                    <a:lnTo>
                      <a:pt x="1310" y="539"/>
                    </a:lnTo>
                    <a:lnTo>
                      <a:pt x="1399" y="519"/>
                    </a:lnTo>
                    <a:lnTo>
                      <a:pt x="1491" y="497"/>
                    </a:lnTo>
                    <a:lnTo>
                      <a:pt x="1586" y="475"/>
                    </a:lnTo>
                    <a:lnTo>
                      <a:pt x="1686" y="450"/>
                    </a:lnTo>
                    <a:lnTo>
                      <a:pt x="1899" y="395"/>
                    </a:lnTo>
                    <a:lnTo>
                      <a:pt x="2132" y="333"/>
                    </a:lnTo>
                    <a:lnTo>
                      <a:pt x="2391" y="263"/>
                    </a:lnTo>
                    <a:lnTo>
                      <a:pt x="2677" y="185"/>
                    </a:lnTo>
                    <a:lnTo>
                      <a:pt x="2992" y="97"/>
                    </a:lnTo>
                    <a:lnTo>
                      <a:pt x="3341" y="0"/>
                    </a:lnTo>
                    <a:lnTo>
                      <a:pt x="3144" y="110"/>
                    </a:lnTo>
                    <a:lnTo>
                      <a:pt x="2958" y="216"/>
                    </a:lnTo>
                    <a:lnTo>
                      <a:pt x="2783" y="317"/>
                    </a:lnTo>
                    <a:lnTo>
                      <a:pt x="2620" y="414"/>
                    </a:lnTo>
                    <a:lnTo>
                      <a:pt x="2466" y="505"/>
                    </a:lnTo>
                    <a:lnTo>
                      <a:pt x="2322" y="594"/>
                    </a:lnTo>
                    <a:lnTo>
                      <a:pt x="2188" y="677"/>
                    </a:lnTo>
                    <a:lnTo>
                      <a:pt x="2061" y="755"/>
                    </a:lnTo>
                    <a:lnTo>
                      <a:pt x="1831" y="899"/>
                    </a:lnTo>
                    <a:lnTo>
                      <a:pt x="1628" y="1027"/>
                    </a:lnTo>
                    <a:lnTo>
                      <a:pt x="1535" y="1085"/>
                    </a:lnTo>
                    <a:lnTo>
                      <a:pt x="1446" y="1138"/>
                    </a:lnTo>
                    <a:lnTo>
                      <a:pt x="1362" y="1188"/>
                    </a:lnTo>
                    <a:lnTo>
                      <a:pt x="1281" y="1233"/>
                    </a:lnTo>
                    <a:lnTo>
                      <a:pt x="1204" y="1277"/>
                    </a:lnTo>
                    <a:lnTo>
                      <a:pt x="1129" y="1314"/>
                    </a:lnTo>
                    <a:lnTo>
                      <a:pt x="1055" y="1349"/>
                    </a:lnTo>
                    <a:lnTo>
                      <a:pt x="984" y="1381"/>
                    </a:lnTo>
                    <a:lnTo>
                      <a:pt x="912" y="1408"/>
                    </a:lnTo>
                    <a:lnTo>
                      <a:pt x="841" y="1432"/>
                    </a:lnTo>
                    <a:lnTo>
                      <a:pt x="769" y="1453"/>
                    </a:lnTo>
                    <a:lnTo>
                      <a:pt x="696" y="1470"/>
                    </a:lnTo>
                    <a:lnTo>
                      <a:pt x="621" y="1485"/>
                    </a:lnTo>
                    <a:lnTo>
                      <a:pt x="544" y="1497"/>
                    </a:lnTo>
                    <a:lnTo>
                      <a:pt x="464" y="1504"/>
                    </a:lnTo>
                    <a:lnTo>
                      <a:pt x="380" y="1509"/>
                    </a:lnTo>
                    <a:lnTo>
                      <a:pt x="293" y="1511"/>
                    </a:lnTo>
                    <a:lnTo>
                      <a:pt x="201" y="1510"/>
                    </a:lnTo>
                    <a:lnTo>
                      <a:pt x="103" y="1507"/>
                    </a:lnTo>
                    <a:lnTo>
                      <a:pt x="0" y="1500"/>
                    </a:lnTo>
                    <a:lnTo>
                      <a:pt x="0" y="1466"/>
                    </a:lnTo>
                    <a:lnTo>
                      <a:pt x="1" y="1376"/>
                    </a:lnTo>
                    <a:lnTo>
                      <a:pt x="2" y="1249"/>
                    </a:lnTo>
                    <a:lnTo>
                      <a:pt x="3" y="1103"/>
                    </a:lnTo>
                    <a:lnTo>
                      <a:pt x="4" y="957"/>
                    </a:lnTo>
                    <a:lnTo>
                      <a:pt x="5" y="830"/>
                    </a:lnTo>
                    <a:lnTo>
                      <a:pt x="5" y="740"/>
                    </a:lnTo>
                    <a:lnTo>
                      <a:pt x="5" y="706"/>
                    </a:lnTo>
                    <a:close/>
                  </a:path>
                </a:pathLst>
              </a:custGeom>
              <a:solidFill>
                <a:srgbClr val="00A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8" name="Freeform 61"/>
              <p:cNvSpPr>
                <a:spLocks/>
              </p:cNvSpPr>
              <p:nvPr/>
            </p:nvSpPr>
            <p:spPr bwMode="auto">
              <a:xfrm>
                <a:off x="1166" y="2926"/>
                <a:ext cx="418" cy="189"/>
              </a:xfrm>
              <a:custGeom>
                <a:avLst/>
                <a:gdLst>
                  <a:gd name="T0" fmla="*/ 51 w 3339"/>
                  <a:gd name="T1" fmla="*/ 11 h 1512"/>
                  <a:gd name="T2" fmla="*/ 48 w 3339"/>
                  <a:gd name="T3" fmla="*/ 11 h 1512"/>
                  <a:gd name="T4" fmla="*/ 46 w 3339"/>
                  <a:gd name="T5" fmla="*/ 11 h 1512"/>
                  <a:gd name="T6" fmla="*/ 43 w 3339"/>
                  <a:gd name="T7" fmla="*/ 10 h 1512"/>
                  <a:gd name="T8" fmla="*/ 41 w 3339"/>
                  <a:gd name="T9" fmla="*/ 10 h 1512"/>
                  <a:gd name="T10" fmla="*/ 38 w 3339"/>
                  <a:gd name="T11" fmla="*/ 10 h 1512"/>
                  <a:gd name="T12" fmla="*/ 36 w 3339"/>
                  <a:gd name="T13" fmla="*/ 9 h 1512"/>
                  <a:gd name="T14" fmla="*/ 33 w 3339"/>
                  <a:gd name="T15" fmla="*/ 9 h 1512"/>
                  <a:gd name="T16" fmla="*/ 30 w 3339"/>
                  <a:gd name="T17" fmla="*/ 8 h 1512"/>
                  <a:gd name="T18" fmla="*/ 27 w 3339"/>
                  <a:gd name="T19" fmla="*/ 7 h 1512"/>
                  <a:gd name="T20" fmla="*/ 23 w 3339"/>
                  <a:gd name="T21" fmla="*/ 6 h 1512"/>
                  <a:gd name="T22" fmla="*/ 15 w 3339"/>
                  <a:gd name="T23" fmla="*/ 4 h 1512"/>
                  <a:gd name="T24" fmla="*/ 6 w 3339"/>
                  <a:gd name="T25" fmla="*/ 1 h 1512"/>
                  <a:gd name="T26" fmla="*/ 3 w 3339"/>
                  <a:gd name="T27" fmla="*/ 2 h 1512"/>
                  <a:gd name="T28" fmla="*/ 9 w 3339"/>
                  <a:gd name="T29" fmla="*/ 5 h 1512"/>
                  <a:gd name="T30" fmla="*/ 14 w 3339"/>
                  <a:gd name="T31" fmla="*/ 8 h 1512"/>
                  <a:gd name="T32" fmla="*/ 18 w 3339"/>
                  <a:gd name="T33" fmla="*/ 11 h 1512"/>
                  <a:gd name="T34" fmla="*/ 24 w 3339"/>
                  <a:gd name="T35" fmla="*/ 14 h 1512"/>
                  <a:gd name="T36" fmla="*/ 28 w 3339"/>
                  <a:gd name="T37" fmla="*/ 17 h 1512"/>
                  <a:gd name="T38" fmla="*/ 31 w 3339"/>
                  <a:gd name="T39" fmla="*/ 19 h 1512"/>
                  <a:gd name="T40" fmla="*/ 33 w 3339"/>
                  <a:gd name="T41" fmla="*/ 20 h 1512"/>
                  <a:gd name="T42" fmla="*/ 36 w 3339"/>
                  <a:gd name="T43" fmla="*/ 21 h 1512"/>
                  <a:gd name="T44" fmla="*/ 38 w 3339"/>
                  <a:gd name="T45" fmla="*/ 22 h 1512"/>
                  <a:gd name="T46" fmla="*/ 40 w 3339"/>
                  <a:gd name="T47" fmla="*/ 23 h 1512"/>
                  <a:gd name="T48" fmla="*/ 43 w 3339"/>
                  <a:gd name="T49" fmla="*/ 23 h 1512"/>
                  <a:gd name="T50" fmla="*/ 45 w 3339"/>
                  <a:gd name="T51" fmla="*/ 24 h 1512"/>
                  <a:gd name="T52" fmla="*/ 48 w 3339"/>
                  <a:gd name="T53" fmla="*/ 24 h 1512"/>
                  <a:gd name="T54" fmla="*/ 51 w 3339"/>
                  <a:gd name="T55" fmla="*/ 24 h 1512"/>
                  <a:gd name="T56" fmla="*/ 52 w 3339"/>
                  <a:gd name="T57" fmla="*/ 23 h 1512"/>
                  <a:gd name="T58" fmla="*/ 52 w 3339"/>
                  <a:gd name="T59" fmla="*/ 20 h 1512"/>
                  <a:gd name="T60" fmla="*/ 52 w 3339"/>
                  <a:gd name="T61" fmla="*/ 15 h 1512"/>
                  <a:gd name="T62" fmla="*/ 52 w 3339"/>
                  <a:gd name="T63" fmla="*/ 12 h 15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39"/>
                  <a:gd name="T97" fmla="*/ 0 h 1512"/>
                  <a:gd name="T98" fmla="*/ 3339 w 3339"/>
                  <a:gd name="T99" fmla="*/ 1512 h 15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39" h="1512">
                    <a:moveTo>
                      <a:pt x="3334" y="706"/>
                    </a:moveTo>
                    <a:lnTo>
                      <a:pt x="3242" y="701"/>
                    </a:lnTo>
                    <a:lnTo>
                      <a:pt x="3154" y="697"/>
                    </a:lnTo>
                    <a:lnTo>
                      <a:pt x="3069" y="691"/>
                    </a:lnTo>
                    <a:lnTo>
                      <a:pt x="2987" y="684"/>
                    </a:lnTo>
                    <a:lnTo>
                      <a:pt x="2905" y="677"/>
                    </a:lnTo>
                    <a:lnTo>
                      <a:pt x="2826" y="670"/>
                    </a:lnTo>
                    <a:lnTo>
                      <a:pt x="2749" y="661"/>
                    </a:lnTo>
                    <a:lnTo>
                      <a:pt x="2670" y="652"/>
                    </a:lnTo>
                    <a:lnTo>
                      <a:pt x="2593" y="642"/>
                    </a:lnTo>
                    <a:lnTo>
                      <a:pt x="2516" y="631"/>
                    </a:lnTo>
                    <a:lnTo>
                      <a:pt x="2439" y="618"/>
                    </a:lnTo>
                    <a:lnTo>
                      <a:pt x="2360" y="606"/>
                    </a:lnTo>
                    <a:lnTo>
                      <a:pt x="2280" y="591"/>
                    </a:lnTo>
                    <a:lnTo>
                      <a:pt x="2199" y="575"/>
                    </a:lnTo>
                    <a:lnTo>
                      <a:pt x="2116" y="558"/>
                    </a:lnTo>
                    <a:lnTo>
                      <a:pt x="2030" y="540"/>
                    </a:lnTo>
                    <a:lnTo>
                      <a:pt x="1941" y="520"/>
                    </a:lnTo>
                    <a:lnTo>
                      <a:pt x="1849" y="498"/>
                    </a:lnTo>
                    <a:lnTo>
                      <a:pt x="1753" y="475"/>
                    </a:lnTo>
                    <a:lnTo>
                      <a:pt x="1654" y="450"/>
                    </a:lnTo>
                    <a:lnTo>
                      <a:pt x="1441" y="396"/>
                    </a:lnTo>
                    <a:lnTo>
                      <a:pt x="1208" y="334"/>
                    </a:lnTo>
                    <a:lnTo>
                      <a:pt x="949" y="263"/>
                    </a:lnTo>
                    <a:lnTo>
                      <a:pt x="664" y="185"/>
                    </a:lnTo>
                    <a:lnTo>
                      <a:pt x="349" y="97"/>
                    </a:lnTo>
                    <a:lnTo>
                      <a:pt x="0" y="0"/>
                    </a:lnTo>
                    <a:lnTo>
                      <a:pt x="197" y="110"/>
                    </a:lnTo>
                    <a:lnTo>
                      <a:pt x="383" y="217"/>
                    </a:lnTo>
                    <a:lnTo>
                      <a:pt x="558" y="318"/>
                    </a:lnTo>
                    <a:lnTo>
                      <a:pt x="721" y="414"/>
                    </a:lnTo>
                    <a:lnTo>
                      <a:pt x="874" y="506"/>
                    </a:lnTo>
                    <a:lnTo>
                      <a:pt x="1018" y="593"/>
                    </a:lnTo>
                    <a:lnTo>
                      <a:pt x="1152" y="677"/>
                    </a:lnTo>
                    <a:lnTo>
                      <a:pt x="1279" y="756"/>
                    </a:lnTo>
                    <a:lnTo>
                      <a:pt x="1509" y="900"/>
                    </a:lnTo>
                    <a:lnTo>
                      <a:pt x="1712" y="1028"/>
                    </a:lnTo>
                    <a:lnTo>
                      <a:pt x="1805" y="1084"/>
                    </a:lnTo>
                    <a:lnTo>
                      <a:pt x="1894" y="1139"/>
                    </a:lnTo>
                    <a:lnTo>
                      <a:pt x="1977" y="1189"/>
                    </a:lnTo>
                    <a:lnTo>
                      <a:pt x="2058" y="1234"/>
                    </a:lnTo>
                    <a:lnTo>
                      <a:pt x="2136" y="1276"/>
                    </a:lnTo>
                    <a:lnTo>
                      <a:pt x="2211" y="1315"/>
                    </a:lnTo>
                    <a:lnTo>
                      <a:pt x="2284" y="1350"/>
                    </a:lnTo>
                    <a:lnTo>
                      <a:pt x="2356" y="1380"/>
                    </a:lnTo>
                    <a:lnTo>
                      <a:pt x="2428" y="1409"/>
                    </a:lnTo>
                    <a:lnTo>
                      <a:pt x="2498" y="1433"/>
                    </a:lnTo>
                    <a:lnTo>
                      <a:pt x="2570" y="1454"/>
                    </a:lnTo>
                    <a:lnTo>
                      <a:pt x="2643" y="1471"/>
                    </a:lnTo>
                    <a:lnTo>
                      <a:pt x="2718" y="1486"/>
                    </a:lnTo>
                    <a:lnTo>
                      <a:pt x="2795" y="1497"/>
                    </a:lnTo>
                    <a:lnTo>
                      <a:pt x="2874" y="1505"/>
                    </a:lnTo>
                    <a:lnTo>
                      <a:pt x="2958" y="1510"/>
                    </a:lnTo>
                    <a:lnTo>
                      <a:pt x="3046" y="1512"/>
                    </a:lnTo>
                    <a:lnTo>
                      <a:pt x="3139" y="1511"/>
                    </a:lnTo>
                    <a:lnTo>
                      <a:pt x="3236" y="1507"/>
                    </a:lnTo>
                    <a:lnTo>
                      <a:pt x="3339" y="1501"/>
                    </a:lnTo>
                    <a:lnTo>
                      <a:pt x="3339" y="1467"/>
                    </a:lnTo>
                    <a:lnTo>
                      <a:pt x="3338" y="1377"/>
                    </a:lnTo>
                    <a:lnTo>
                      <a:pt x="3337" y="1249"/>
                    </a:lnTo>
                    <a:lnTo>
                      <a:pt x="3336" y="1104"/>
                    </a:lnTo>
                    <a:lnTo>
                      <a:pt x="3335" y="957"/>
                    </a:lnTo>
                    <a:lnTo>
                      <a:pt x="3335" y="830"/>
                    </a:lnTo>
                    <a:lnTo>
                      <a:pt x="3334" y="741"/>
                    </a:lnTo>
                    <a:lnTo>
                      <a:pt x="3334" y="706"/>
                    </a:lnTo>
                    <a:close/>
                  </a:path>
                </a:pathLst>
              </a:custGeom>
              <a:solidFill>
                <a:srgbClr val="00A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9" name="Freeform 62"/>
              <p:cNvSpPr>
                <a:spLocks/>
              </p:cNvSpPr>
              <p:nvPr/>
            </p:nvSpPr>
            <p:spPr bwMode="auto">
              <a:xfrm>
                <a:off x="988" y="1227"/>
                <a:ext cx="1271" cy="329"/>
              </a:xfrm>
              <a:custGeom>
                <a:avLst/>
                <a:gdLst>
                  <a:gd name="T0" fmla="*/ 153 w 10172"/>
                  <a:gd name="T1" fmla="*/ 37 h 2627"/>
                  <a:gd name="T2" fmla="*/ 141 w 10172"/>
                  <a:gd name="T3" fmla="*/ 33 h 2627"/>
                  <a:gd name="T4" fmla="*/ 130 w 10172"/>
                  <a:gd name="T5" fmla="*/ 29 h 2627"/>
                  <a:gd name="T6" fmla="*/ 120 w 10172"/>
                  <a:gd name="T7" fmla="*/ 26 h 2627"/>
                  <a:gd name="T8" fmla="*/ 110 w 10172"/>
                  <a:gd name="T9" fmla="*/ 24 h 2627"/>
                  <a:gd name="T10" fmla="*/ 100 w 10172"/>
                  <a:gd name="T11" fmla="*/ 22 h 2627"/>
                  <a:gd name="T12" fmla="*/ 91 w 10172"/>
                  <a:gd name="T13" fmla="*/ 21 h 2627"/>
                  <a:gd name="T14" fmla="*/ 82 w 10172"/>
                  <a:gd name="T15" fmla="*/ 20 h 2627"/>
                  <a:gd name="T16" fmla="*/ 73 w 10172"/>
                  <a:gd name="T17" fmla="*/ 21 h 2627"/>
                  <a:gd name="T18" fmla="*/ 65 w 10172"/>
                  <a:gd name="T19" fmla="*/ 21 h 2627"/>
                  <a:gd name="T20" fmla="*/ 56 w 10172"/>
                  <a:gd name="T21" fmla="*/ 23 h 2627"/>
                  <a:gd name="T22" fmla="*/ 46 w 10172"/>
                  <a:gd name="T23" fmla="*/ 25 h 2627"/>
                  <a:gd name="T24" fmla="*/ 37 w 10172"/>
                  <a:gd name="T25" fmla="*/ 28 h 2627"/>
                  <a:gd name="T26" fmla="*/ 27 w 10172"/>
                  <a:gd name="T27" fmla="*/ 31 h 2627"/>
                  <a:gd name="T28" fmla="*/ 17 w 10172"/>
                  <a:gd name="T29" fmla="*/ 34 h 2627"/>
                  <a:gd name="T30" fmla="*/ 6 w 10172"/>
                  <a:gd name="T31" fmla="*/ 39 h 2627"/>
                  <a:gd name="T32" fmla="*/ 3 w 10172"/>
                  <a:gd name="T33" fmla="*/ 36 h 2627"/>
                  <a:gd name="T34" fmla="*/ 9 w 10172"/>
                  <a:gd name="T35" fmla="*/ 26 h 2627"/>
                  <a:gd name="T36" fmla="*/ 18 w 10172"/>
                  <a:gd name="T37" fmla="*/ 19 h 2627"/>
                  <a:gd name="T38" fmla="*/ 28 w 10172"/>
                  <a:gd name="T39" fmla="*/ 12 h 2627"/>
                  <a:gd name="T40" fmla="*/ 39 w 10172"/>
                  <a:gd name="T41" fmla="*/ 7 h 2627"/>
                  <a:gd name="T42" fmla="*/ 51 w 10172"/>
                  <a:gd name="T43" fmla="*/ 3 h 2627"/>
                  <a:gd name="T44" fmla="*/ 64 w 10172"/>
                  <a:gd name="T45" fmla="*/ 1 h 2627"/>
                  <a:gd name="T46" fmla="*/ 77 w 10172"/>
                  <a:gd name="T47" fmla="*/ 0 h 2627"/>
                  <a:gd name="T48" fmla="*/ 90 w 10172"/>
                  <a:gd name="T49" fmla="*/ 0 h 2627"/>
                  <a:gd name="T50" fmla="*/ 102 w 10172"/>
                  <a:gd name="T51" fmla="*/ 2 h 2627"/>
                  <a:gd name="T52" fmla="*/ 114 w 10172"/>
                  <a:gd name="T53" fmla="*/ 5 h 2627"/>
                  <a:gd name="T54" fmla="*/ 126 w 10172"/>
                  <a:gd name="T55" fmla="*/ 9 h 2627"/>
                  <a:gd name="T56" fmla="*/ 136 w 10172"/>
                  <a:gd name="T57" fmla="*/ 14 h 2627"/>
                  <a:gd name="T58" fmla="*/ 145 w 10172"/>
                  <a:gd name="T59" fmla="*/ 20 h 2627"/>
                  <a:gd name="T60" fmla="*/ 152 w 10172"/>
                  <a:gd name="T61" fmla="*/ 27 h 2627"/>
                  <a:gd name="T62" fmla="*/ 157 w 10172"/>
                  <a:gd name="T63" fmla="*/ 35 h 262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72"/>
                  <a:gd name="T97" fmla="*/ 0 h 2627"/>
                  <a:gd name="T98" fmla="*/ 10172 w 10172"/>
                  <a:gd name="T99" fmla="*/ 2627 h 262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72" h="2627">
                    <a:moveTo>
                      <a:pt x="10172" y="2549"/>
                    </a:moveTo>
                    <a:lnTo>
                      <a:pt x="9779" y="2390"/>
                    </a:lnTo>
                    <a:lnTo>
                      <a:pt x="9398" y="2241"/>
                    </a:lnTo>
                    <a:lnTo>
                      <a:pt x="9028" y="2104"/>
                    </a:lnTo>
                    <a:lnTo>
                      <a:pt x="8672" y="1978"/>
                    </a:lnTo>
                    <a:lnTo>
                      <a:pt x="8325" y="1864"/>
                    </a:lnTo>
                    <a:lnTo>
                      <a:pt x="7988" y="1759"/>
                    </a:lnTo>
                    <a:lnTo>
                      <a:pt x="7661" y="1666"/>
                    </a:lnTo>
                    <a:lnTo>
                      <a:pt x="7341" y="1585"/>
                    </a:lnTo>
                    <a:lnTo>
                      <a:pt x="7029" y="1513"/>
                    </a:lnTo>
                    <a:lnTo>
                      <a:pt x="6724" y="1452"/>
                    </a:lnTo>
                    <a:lnTo>
                      <a:pt x="6424" y="1402"/>
                    </a:lnTo>
                    <a:lnTo>
                      <a:pt x="6129" y="1361"/>
                    </a:lnTo>
                    <a:lnTo>
                      <a:pt x="5839" y="1332"/>
                    </a:lnTo>
                    <a:lnTo>
                      <a:pt x="5552" y="1312"/>
                    </a:lnTo>
                    <a:lnTo>
                      <a:pt x="5266" y="1303"/>
                    </a:lnTo>
                    <a:lnTo>
                      <a:pt x="4983" y="1305"/>
                    </a:lnTo>
                    <a:lnTo>
                      <a:pt x="4700" y="1316"/>
                    </a:lnTo>
                    <a:lnTo>
                      <a:pt x="4418" y="1337"/>
                    </a:lnTo>
                    <a:lnTo>
                      <a:pt x="4134" y="1368"/>
                    </a:lnTo>
                    <a:lnTo>
                      <a:pt x="3850" y="1409"/>
                    </a:lnTo>
                    <a:lnTo>
                      <a:pt x="3562" y="1459"/>
                    </a:lnTo>
                    <a:lnTo>
                      <a:pt x="3272" y="1519"/>
                    </a:lnTo>
                    <a:lnTo>
                      <a:pt x="2976" y="1588"/>
                    </a:lnTo>
                    <a:lnTo>
                      <a:pt x="2676" y="1666"/>
                    </a:lnTo>
                    <a:lnTo>
                      <a:pt x="2370" y="1755"/>
                    </a:lnTo>
                    <a:lnTo>
                      <a:pt x="2058" y="1852"/>
                    </a:lnTo>
                    <a:lnTo>
                      <a:pt x="1739" y="1959"/>
                    </a:lnTo>
                    <a:lnTo>
                      <a:pt x="1411" y="2075"/>
                    </a:lnTo>
                    <a:lnTo>
                      <a:pt x="1074" y="2199"/>
                    </a:lnTo>
                    <a:lnTo>
                      <a:pt x="727" y="2333"/>
                    </a:lnTo>
                    <a:lnTo>
                      <a:pt x="370" y="2475"/>
                    </a:lnTo>
                    <a:lnTo>
                      <a:pt x="0" y="2627"/>
                    </a:lnTo>
                    <a:lnTo>
                      <a:pt x="172" y="2289"/>
                    </a:lnTo>
                    <a:lnTo>
                      <a:pt x="373" y="1977"/>
                    </a:lnTo>
                    <a:lnTo>
                      <a:pt x="607" y="1688"/>
                    </a:lnTo>
                    <a:lnTo>
                      <a:pt x="867" y="1424"/>
                    </a:lnTo>
                    <a:lnTo>
                      <a:pt x="1153" y="1182"/>
                    </a:lnTo>
                    <a:lnTo>
                      <a:pt x="1462" y="963"/>
                    </a:lnTo>
                    <a:lnTo>
                      <a:pt x="1792" y="768"/>
                    </a:lnTo>
                    <a:lnTo>
                      <a:pt x="2141" y="596"/>
                    </a:lnTo>
                    <a:lnTo>
                      <a:pt x="2506" y="446"/>
                    </a:lnTo>
                    <a:lnTo>
                      <a:pt x="2885" y="318"/>
                    </a:lnTo>
                    <a:lnTo>
                      <a:pt x="3276" y="211"/>
                    </a:lnTo>
                    <a:lnTo>
                      <a:pt x="3676" y="127"/>
                    </a:lnTo>
                    <a:lnTo>
                      <a:pt x="4085" y="64"/>
                    </a:lnTo>
                    <a:lnTo>
                      <a:pt x="4497" y="22"/>
                    </a:lnTo>
                    <a:lnTo>
                      <a:pt x="4912" y="0"/>
                    </a:lnTo>
                    <a:lnTo>
                      <a:pt x="5328" y="0"/>
                    </a:lnTo>
                    <a:lnTo>
                      <a:pt x="5742" y="20"/>
                    </a:lnTo>
                    <a:lnTo>
                      <a:pt x="6152" y="58"/>
                    </a:lnTo>
                    <a:lnTo>
                      <a:pt x="6555" y="117"/>
                    </a:lnTo>
                    <a:lnTo>
                      <a:pt x="6950" y="195"/>
                    </a:lnTo>
                    <a:lnTo>
                      <a:pt x="7333" y="293"/>
                    </a:lnTo>
                    <a:lnTo>
                      <a:pt x="7703" y="410"/>
                    </a:lnTo>
                    <a:lnTo>
                      <a:pt x="8058" y="545"/>
                    </a:lnTo>
                    <a:lnTo>
                      <a:pt x="8394" y="698"/>
                    </a:lnTo>
                    <a:lnTo>
                      <a:pt x="8712" y="869"/>
                    </a:lnTo>
                    <a:lnTo>
                      <a:pt x="9006" y="1058"/>
                    </a:lnTo>
                    <a:lnTo>
                      <a:pt x="9275" y="1265"/>
                    </a:lnTo>
                    <a:lnTo>
                      <a:pt x="9518" y="1488"/>
                    </a:lnTo>
                    <a:lnTo>
                      <a:pt x="9731" y="1729"/>
                    </a:lnTo>
                    <a:lnTo>
                      <a:pt x="9913" y="1986"/>
                    </a:lnTo>
                    <a:lnTo>
                      <a:pt x="10061" y="2259"/>
                    </a:lnTo>
                    <a:lnTo>
                      <a:pt x="10172" y="2549"/>
                    </a:lnTo>
                    <a:close/>
                  </a:path>
                </a:pathLst>
              </a:custGeom>
              <a:solidFill>
                <a:srgbClr val="00A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12304" name="AutoShape 63"/>
            <p:cNvCxnSpPr>
              <a:cxnSpLocks noChangeShapeType="1"/>
              <a:stCxn id="12308" idx="28"/>
              <a:endCxn id="12307" idx="28"/>
            </p:cNvCxnSpPr>
            <p:nvPr/>
          </p:nvCxnSpPr>
          <p:spPr bwMode="auto">
            <a:xfrm flipV="1">
              <a:off x="4135" y="2875"/>
              <a:ext cx="92" cy="2"/>
            </a:xfrm>
            <a:prstGeom prst="curvedConnector3">
              <a:avLst>
                <a:gd name="adj1" fmla="val 48912"/>
              </a:avLst>
            </a:prstGeom>
            <a:noFill/>
            <a:ln w="9525">
              <a:solidFill>
                <a:srgbClr val="0099CC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990033"/>
                </a:solidFill>
                <a:latin typeface="Times New Roman" pitchFamily="18" charset="0"/>
              </a:rPr>
              <a:t>Семейство бобовые</a:t>
            </a:r>
            <a:br>
              <a:rPr lang="ru-RU" b="1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b="1">
                <a:solidFill>
                  <a:srgbClr val="990033"/>
                </a:solidFill>
                <a:latin typeface="Times New Roman" pitchFamily="18" charset="0"/>
              </a:rPr>
              <a:t>(мотыльковые)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5724525" y="2060575"/>
            <a:ext cx="21240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993366"/>
                </a:solidFill>
                <a:latin typeface="Times New Roman" pitchFamily="18" charset="0"/>
              </a:rPr>
              <a:t>ПАРУС</a:t>
            </a:r>
          </a:p>
        </p:txBody>
      </p:sp>
      <p:pic>
        <p:nvPicPr>
          <p:cNvPr id="82950" name="Picture 6" descr="люп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4752975" cy="4432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2952" name="Line 8"/>
          <p:cNvSpPr>
            <a:spLocks noChangeShapeType="1"/>
          </p:cNvSpPr>
          <p:nvPr/>
        </p:nvSpPr>
        <p:spPr bwMode="auto">
          <a:xfrm flipH="1">
            <a:off x="4356100" y="2420938"/>
            <a:ext cx="1800225" cy="287337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5724525" y="2924175"/>
            <a:ext cx="21240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993366"/>
                </a:solidFill>
                <a:latin typeface="Times New Roman" pitchFamily="18" charset="0"/>
              </a:rPr>
              <a:t>ВЕСЛО</a:t>
            </a:r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 flipH="1">
            <a:off x="3348038" y="3284538"/>
            <a:ext cx="2808287" cy="28892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5940425" y="3789363"/>
            <a:ext cx="21240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993366"/>
                </a:solidFill>
                <a:latin typeface="Times New Roman" pitchFamily="18" charset="0"/>
              </a:rPr>
              <a:t>ЛОДОЧКА</a:t>
            </a: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4284663" y="4076700"/>
            <a:ext cx="1800225" cy="7302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52" grpId="0" animBg="1"/>
      <p:bldP spid="82953" grpId="0"/>
      <p:bldP spid="82954" grpId="0" animBg="1"/>
      <p:bldP spid="82955" grpId="0"/>
      <p:bldP spid="829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Семейство бобовые</a:t>
            </a:r>
            <a:br>
              <a:rPr lang="ru-RU" b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(мотыльковые)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700213"/>
            <a:ext cx="8208963" cy="1223962"/>
          </a:xfrm>
        </p:spPr>
        <p:txBody>
          <a:bodyPr/>
          <a:lstStyle/>
          <a:p>
            <a:pPr marL="441325" indent="-441325"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993366"/>
                </a:solidFill>
                <a:latin typeface="Times New Roman" pitchFamily="18" charset="0"/>
              </a:rPr>
              <a:t>Цветки могут быть как одиночными, так и собранными в соцветия:  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57188" y="3500438"/>
            <a:ext cx="1370012" cy="3024187"/>
            <a:chOff x="385" y="1933"/>
            <a:chExt cx="863" cy="1905"/>
          </a:xfrm>
        </p:grpSpPr>
        <p:grpSp>
          <p:nvGrpSpPr>
            <p:cNvPr id="14387" name="Group 4"/>
            <p:cNvGrpSpPr>
              <a:grpSpLocks noChangeAspect="1"/>
            </p:cNvGrpSpPr>
            <p:nvPr/>
          </p:nvGrpSpPr>
          <p:grpSpPr bwMode="auto">
            <a:xfrm>
              <a:off x="385" y="1933"/>
              <a:ext cx="839" cy="1587"/>
              <a:chOff x="3971" y="1162"/>
              <a:chExt cx="1165" cy="2313"/>
            </a:xfrm>
          </p:grpSpPr>
          <p:sp>
            <p:nvSpPr>
              <p:cNvPr id="14389" name="AutoShape 5"/>
              <p:cNvSpPr>
                <a:spLocks noChangeAspect="1" noChangeArrowheads="1"/>
              </p:cNvSpPr>
              <p:nvPr/>
            </p:nvSpPr>
            <p:spPr bwMode="auto">
              <a:xfrm rot="4137568">
                <a:off x="4446" y="2260"/>
                <a:ext cx="17" cy="1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082 w 21600"/>
                  <a:gd name="T13" fmla="*/ 5220 h 21600"/>
                  <a:gd name="T14" fmla="*/ 16518 w 21600"/>
                  <a:gd name="T15" fmla="*/ 163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0" name="AutoShape 6"/>
              <p:cNvSpPr>
                <a:spLocks noChangeAspect="1" noChangeArrowheads="1"/>
              </p:cNvSpPr>
              <p:nvPr/>
            </p:nvSpPr>
            <p:spPr bwMode="auto">
              <a:xfrm rot="8067717">
                <a:off x="4316" y="1861"/>
                <a:ext cx="17" cy="5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082 w 21600"/>
                  <a:gd name="T13" fmla="*/ 5231 h 21600"/>
                  <a:gd name="T14" fmla="*/ 16518 w 21600"/>
                  <a:gd name="T15" fmla="*/ 1636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1" name="Oval 7"/>
              <p:cNvSpPr>
                <a:spLocks noChangeAspect="1" noChangeArrowheads="1"/>
              </p:cNvSpPr>
              <p:nvPr/>
            </p:nvSpPr>
            <p:spPr bwMode="auto">
              <a:xfrm>
                <a:off x="4069" y="185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9595FF"/>
                  </a:gs>
                  <a:gs pos="100000">
                    <a:srgbClr val="0000FF">
                      <a:alpha val="99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2" name="AutoShape 8"/>
              <p:cNvSpPr>
                <a:spLocks noChangeAspect="1" noChangeArrowheads="1"/>
              </p:cNvSpPr>
              <p:nvPr/>
            </p:nvSpPr>
            <p:spPr bwMode="auto">
              <a:xfrm rot="-4140000">
                <a:off x="4622" y="2551"/>
                <a:ext cx="20" cy="19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233 h 21600"/>
                  <a:gd name="T14" fmla="*/ 16200 w 21600"/>
                  <a:gd name="T15" fmla="*/ 1636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3" name="AutoShape 9"/>
              <p:cNvSpPr>
                <a:spLocks noChangeAspect="1" noChangeArrowheads="1"/>
              </p:cNvSpPr>
              <p:nvPr/>
            </p:nvSpPr>
            <p:spPr bwMode="auto">
              <a:xfrm rot="-7960287">
                <a:off x="4749" y="2137"/>
                <a:ext cx="19" cy="5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684 w 21600"/>
                  <a:gd name="T13" fmla="*/ 5214 h 21600"/>
                  <a:gd name="T14" fmla="*/ 15916 w 21600"/>
                  <a:gd name="T15" fmla="*/ 1638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4" name="Oval 10"/>
              <p:cNvSpPr>
                <a:spLocks noChangeAspect="1" noChangeArrowheads="1"/>
              </p:cNvSpPr>
              <p:nvPr/>
            </p:nvSpPr>
            <p:spPr bwMode="auto">
              <a:xfrm>
                <a:off x="4927" y="2136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9595FF"/>
                  </a:gs>
                  <a:gs pos="100000">
                    <a:srgbClr val="0000FF">
                      <a:alpha val="99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5" name="AutoShape 11"/>
              <p:cNvSpPr>
                <a:spLocks noChangeAspect="1" noChangeArrowheads="1"/>
              </p:cNvSpPr>
              <p:nvPr/>
            </p:nvSpPr>
            <p:spPr bwMode="auto">
              <a:xfrm rot="4137568">
                <a:off x="4472" y="1750"/>
                <a:ext cx="14" cy="9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5122 h 21600"/>
                  <a:gd name="T14" fmla="*/ 16971 w 21600"/>
                  <a:gd name="T15" fmla="*/ 164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6" name="AutoShape 12"/>
              <p:cNvSpPr>
                <a:spLocks noChangeAspect="1" noChangeArrowheads="1"/>
              </p:cNvSpPr>
              <p:nvPr/>
            </p:nvSpPr>
            <p:spPr bwMode="auto">
              <a:xfrm rot="8067717">
                <a:off x="4367" y="1427"/>
                <a:ext cx="14" cy="4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5205 h 21600"/>
                  <a:gd name="T14" fmla="*/ 16971 w 21600"/>
                  <a:gd name="T15" fmla="*/ 1639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7" name="Oval 13"/>
              <p:cNvSpPr>
                <a:spLocks noChangeAspect="1" noChangeArrowheads="1"/>
              </p:cNvSpPr>
              <p:nvPr/>
            </p:nvSpPr>
            <p:spPr bwMode="auto">
              <a:xfrm>
                <a:off x="4166" y="1420"/>
                <a:ext cx="97" cy="97"/>
              </a:xfrm>
              <a:prstGeom prst="ellipse">
                <a:avLst/>
              </a:prstGeom>
              <a:gradFill rotWithShape="1">
                <a:gsLst>
                  <a:gs pos="0">
                    <a:srgbClr val="9595FF"/>
                  </a:gs>
                  <a:gs pos="100000">
                    <a:srgbClr val="0000FF">
                      <a:alpha val="99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8" name="AutoShape 14"/>
              <p:cNvSpPr>
                <a:spLocks noChangeAspect="1" noChangeArrowheads="1"/>
              </p:cNvSpPr>
              <p:nvPr/>
            </p:nvSpPr>
            <p:spPr bwMode="auto">
              <a:xfrm rot="-4140000">
                <a:off x="4595" y="1956"/>
                <a:ext cx="16" cy="15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162 h 21600"/>
                  <a:gd name="T14" fmla="*/ 16200 w 21600"/>
                  <a:gd name="T15" fmla="*/ 1643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9" name="AutoShape 15"/>
              <p:cNvSpPr>
                <a:spLocks noChangeAspect="1" noChangeArrowheads="1"/>
              </p:cNvSpPr>
              <p:nvPr/>
            </p:nvSpPr>
            <p:spPr bwMode="auto">
              <a:xfrm rot="-7960287">
                <a:off x="4699" y="1614"/>
                <a:ext cx="16" cy="47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242 h 21600"/>
                  <a:gd name="T14" fmla="*/ 16200 w 21600"/>
                  <a:gd name="T15" fmla="*/ 1635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0" name="Oval 16"/>
              <p:cNvSpPr>
                <a:spLocks noChangeAspect="1" noChangeArrowheads="1"/>
              </p:cNvSpPr>
              <p:nvPr/>
            </p:nvSpPr>
            <p:spPr bwMode="auto">
              <a:xfrm>
                <a:off x="4846" y="1614"/>
                <a:ext cx="112" cy="112"/>
              </a:xfrm>
              <a:prstGeom prst="ellipse">
                <a:avLst/>
              </a:prstGeom>
              <a:gradFill rotWithShape="1">
                <a:gsLst>
                  <a:gs pos="0">
                    <a:srgbClr val="9595FF"/>
                  </a:gs>
                  <a:gs pos="100000">
                    <a:srgbClr val="0000FF">
                      <a:alpha val="99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1" name="AutoShape 17"/>
              <p:cNvSpPr>
                <a:spLocks noChangeAspect="1" noChangeArrowheads="1"/>
              </p:cNvSpPr>
              <p:nvPr/>
            </p:nvSpPr>
            <p:spPr bwMode="auto">
              <a:xfrm rot="4137568">
                <a:off x="4497" y="1421"/>
                <a:ext cx="11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91 w 21600"/>
                  <a:gd name="T13" fmla="*/ 5254 h 21600"/>
                  <a:gd name="T14" fmla="*/ 15709 w 21600"/>
                  <a:gd name="T15" fmla="*/ 163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2" name="AutoShape 18"/>
              <p:cNvSpPr>
                <a:spLocks noChangeAspect="1" noChangeArrowheads="1"/>
              </p:cNvSpPr>
              <p:nvPr/>
            </p:nvSpPr>
            <p:spPr bwMode="auto">
              <a:xfrm rot="8067717">
                <a:off x="4418" y="1173"/>
                <a:ext cx="10" cy="3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20 w 21600"/>
                  <a:gd name="T13" fmla="*/ 5247 h 21600"/>
                  <a:gd name="T14" fmla="*/ 17280 w 21600"/>
                  <a:gd name="T15" fmla="*/ 1635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3" name="Oval 19"/>
              <p:cNvSpPr>
                <a:spLocks noChangeAspect="1" noChangeArrowheads="1"/>
              </p:cNvSpPr>
              <p:nvPr/>
            </p:nvSpPr>
            <p:spPr bwMode="auto">
              <a:xfrm>
                <a:off x="4264" y="1168"/>
                <a:ext cx="74" cy="74"/>
              </a:xfrm>
              <a:prstGeom prst="ellipse">
                <a:avLst/>
              </a:prstGeom>
              <a:gradFill rotWithShape="1">
                <a:gsLst>
                  <a:gs pos="0">
                    <a:srgbClr val="9595FF"/>
                  </a:gs>
                  <a:gs pos="100000">
                    <a:srgbClr val="0000FF">
                      <a:alpha val="99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4" name="AutoShape 20"/>
              <p:cNvSpPr>
                <a:spLocks noChangeAspect="1" noChangeArrowheads="1"/>
              </p:cNvSpPr>
              <p:nvPr/>
            </p:nvSpPr>
            <p:spPr bwMode="auto">
              <a:xfrm rot="-4140000">
                <a:off x="4596" y="1542"/>
                <a:ext cx="13" cy="1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985 w 21600"/>
                  <a:gd name="T13" fmla="*/ 5272 h 21600"/>
                  <a:gd name="T14" fmla="*/ 16615 w 21600"/>
                  <a:gd name="T15" fmla="*/ 163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5" name="AutoShape 21"/>
              <p:cNvSpPr>
                <a:spLocks noChangeAspect="1" noChangeArrowheads="1"/>
              </p:cNvSpPr>
              <p:nvPr/>
            </p:nvSpPr>
            <p:spPr bwMode="auto">
              <a:xfrm rot="-7960287">
                <a:off x="4679" y="1271"/>
                <a:ext cx="13" cy="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985 w 21600"/>
                  <a:gd name="T13" fmla="*/ 5243 h 21600"/>
                  <a:gd name="T14" fmla="*/ 16615 w 21600"/>
                  <a:gd name="T15" fmla="*/ 163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6" name="Oval 22"/>
              <p:cNvSpPr>
                <a:spLocks noChangeAspect="1" noChangeArrowheads="1"/>
              </p:cNvSpPr>
              <p:nvPr/>
            </p:nvSpPr>
            <p:spPr bwMode="auto">
              <a:xfrm>
                <a:off x="4795" y="1271"/>
                <a:ext cx="89" cy="89"/>
              </a:xfrm>
              <a:prstGeom prst="ellipse">
                <a:avLst/>
              </a:prstGeom>
              <a:gradFill rotWithShape="1">
                <a:gsLst>
                  <a:gs pos="0">
                    <a:srgbClr val="9595FF"/>
                  </a:gs>
                  <a:gs pos="100000">
                    <a:srgbClr val="0000FF">
                      <a:alpha val="99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7" name="AutoShape 23"/>
              <p:cNvSpPr>
                <a:spLocks noChangeAspect="1" noChangeArrowheads="1"/>
              </p:cNvSpPr>
              <p:nvPr/>
            </p:nvSpPr>
            <p:spPr bwMode="auto">
              <a:xfrm rot="4137568">
                <a:off x="4420" y="2951"/>
                <a:ext cx="21" cy="1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143 w 21600"/>
                  <a:gd name="T13" fmla="*/ 5287 h 21600"/>
                  <a:gd name="T14" fmla="*/ 16457 w 21600"/>
                  <a:gd name="T15" fmla="*/ 163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8" name="AutoShape 24"/>
              <p:cNvSpPr>
                <a:spLocks noChangeAspect="1" noChangeArrowheads="1"/>
              </p:cNvSpPr>
              <p:nvPr/>
            </p:nvSpPr>
            <p:spPr bwMode="auto">
              <a:xfrm rot="8067717">
                <a:off x="4265" y="2477"/>
                <a:ext cx="21" cy="6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143 w 21600"/>
                  <a:gd name="T13" fmla="*/ 5241 h 21600"/>
                  <a:gd name="T14" fmla="*/ 16457 w 21600"/>
                  <a:gd name="T15" fmla="*/ 163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9" name="Oval 25"/>
              <p:cNvSpPr>
                <a:spLocks noChangeAspect="1" noChangeArrowheads="1"/>
              </p:cNvSpPr>
              <p:nvPr/>
            </p:nvSpPr>
            <p:spPr bwMode="auto">
              <a:xfrm>
                <a:off x="3971" y="2466"/>
                <a:ext cx="143" cy="143"/>
              </a:xfrm>
              <a:prstGeom prst="ellipse">
                <a:avLst/>
              </a:prstGeom>
              <a:gradFill rotWithShape="1">
                <a:gsLst>
                  <a:gs pos="0">
                    <a:srgbClr val="9595FF"/>
                  </a:gs>
                  <a:gs pos="100000">
                    <a:srgbClr val="0000FF">
                      <a:alpha val="99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0" name="AutoShape 26"/>
              <p:cNvSpPr>
                <a:spLocks noChangeAspect="1" noChangeArrowheads="1"/>
              </p:cNvSpPr>
              <p:nvPr/>
            </p:nvSpPr>
            <p:spPr bwMode="auto">
              <a:xfrm rot="-4140000">
                <a:off x="4619" y="3327"/>
                <a:ext cx="23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635 w 21600"/>
                  <a:gd name="T13" fmla="*/ 5233 h 21600"/>
                  <a:gd name="T14" fmla="*/ 15965 w 21600"/>
                  <a:gd name="T15" fmla="*/ 1636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1" name="AutoShape 27"/>
              <p:cNvSpPr>
                <a:spLocks noChangeAspect="1" noChangeArrowheads="1"/>
              </p:cNvSpPr>
              <p:nvPr/>
            </p:nvSpPr>
            <p:spPr bwMode="auto">
              <a:xfrm rot="-7960287">
                <a:off x="4767" y="2841"/>
                <a:ext cx="23" cy="6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635 w 21600"/>
                  <a:gd name="T13" fmla="*/ 5209 h 21600"/>
                  <a:gd name="T14" fmla="*/ 15965 w 21600"/>
                  <a:gd name="T15" fmla="*/ 1639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2" name="Oval 28"/>
              <p:cNvSpPr>
                <a:spLocks noChangeAspect="1" noChangeArrowheads="1"/>
              </p:cNvSpPr>
              <p:nvPr/>
            </p:nvSpPr>
            <p:spPr bwMode="auto">
              <a:xfrm>
                <a:off x="4977" y="2840"/>
                <a:ext cx="159" cy="159"/>
              </a:xfrm>
              <a:prstGeom prst="ellipse">
                <a:avLst/>
              </a:prstGeom>
              <a:gradFill rotWithShape="1">
                <a:gsLst>
                  <a:gs pos="0">
                    <a:srgbClr val="9595FF"/>
                  </a:gs>
                  <a:gs pos="100000">
                    <a:srgbClr val="0000FF">
                      <a:alpha val="99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3" name="AutoShape 29"/>
              <p:cNvSpPr>
                <a:spLocks noChangeAspect="1" noChangeArrowheads="1"/>
              </p:cNvSpPr>
              <p:nvPr/>
            </p:nvSpPr>
            <p:spPr bwMode="auto">
              <a:xfrm rot="10800000">
                <a:off x="4507" y="1162"/>
                <a:ext cx="46" cy="2313"/>
              </a:xfrm>
              <a:custGeom>
                <a:avLst/>
                <a:gdLst>
                  <a:gd name="T0" fmla="*/ 0 w 21600"/>
                  <a:gd name="T1" fmla="*/ 13 h 21600"/>
                  <a:gd name="T2" fmla="*/ 0 w 21600"/>
                  <a:gd name="T3" fmla="*/ 27 h 21600"/>
                  <a:gd name="T4" fmla="*/ 0 w 21600"/>
                  <a:gd name="T5" fmla="*/ 13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165 w 21600"/>
                  <a:gd name="T13" fmla="*/ 5220 h 21600"/>
                  <a:gd name="T14" fmla="*/ 16435 w 21600"/>
                  <a:gd name="T15" fmla="*/ 163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8" y="21600"/>
                    </a:lnTo>
                    <a:lnTo>
                      <a:pt x="147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9902" name="Rectangle 30"/>
            <p:cNvSpPr>
              <a:spLocks noChangeArrowheads="1"/>
            </p:cNvSpPr>
            <p:nvPr/>
          </p:nvSpPr>
          <p:spPr bwMode="auto">
            <a:xfrm>
              <a:off x="431" y="3566"/>
              <a:ext cx="81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КИСТЬ</a:t>
              </a:r>
            </a:p>
          </p:txBody>
        </p:sp>
      </p:grp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1714500" y="4857750"/>
            <a:ext cx="2879725" cy="1800225"/>
            <a:chOff x="1111" y="3067"/>
            <a:chExt cx="1633" cy="1134"/>
          </a:xfrm>
        </p:grpSpPr>
        <p:sp>
          <p:nvSpPr>
            <p:cNvPr id="79903" name="Rectangle 31"/>
            <p:cNvSpPr>
              <a:spLocks noChangeArrowheads="1"/>
            </p:cNvSpPr>
            <p:nvPr/>
          </p:nvSpPr>
          <p:spPr bwMode="auto">
            <a:xfrm>
              <a:off x="1655" y="3929"/>
              <a:ext cx="99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2000" b="1">
                  <a:solidFill>
                    <a:srgbClr val="99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ЛЮПИН</a:t>
              </a:r>
            </a:p>
          </p:txBody>
        </p:sp>
        <p:pic>
          <p:nvPicPr>
            <p:cNvPr id="14385" name="Picture 32" descr="люпин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0" y="3067"/>
              <a:ext cx="1134" cy="848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4386" name="AutoShape 33"/>
            <p:cNvSpPr>
              <a:spLocks noChangeArrowheads="1"/>
            </p:cNvSpPr>
            <p:nvPr/>
          </p:nvSpPr>
          <p:spPr bwMode="auto">
            <a:xfrm>
              <a:off x="1111" y="3339"/>
              <a:ext cx="408" cy="91"/>
            </a:xfrm>
            <a:prstGeom prst="leftArrow">
              <a:avLst>
                <a:gd name="adj1" fmla="val 50000"/>
                <a:gd name="adj2" fmla="val 112088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25"/>
          <p:cNvGrpSpPr>
            <a:grpSpLocks/>
          </p:cNvGrpSpPr>
          <p:nvPr/>
        </p:nvGrpSpPr>
        <p:grpSpPr bwMode="auto">
          <a:xfrm>
            <a:off x="6877050" y="2781300"/>
            <a:ext cx="1795463" cy="3240088"/>
            <a:chOff x="3061" y="1752"/>
            <a:chExt cx="1131" cy="2041"/>
          </a:xfrm>
        </p:grpSpPr>
        <p:grpSp>
          <p:nvGrpSpPr>
            <p:cNvPr id="14347" name="Group 55"/>
            <p:cNvGrpSpPr>
              <a:grpSpLocks noChangeAspect="1"/>
            </p:cNvGrpSpPr>
            <p:nvPr/>
          </p:nvGrpSpPr>
          <p:grpSpPr bwMode="auto">
            <a:xfrm>
              <a:off x="3061" y="1752"/>
              <a:ext cx="1131" cy="1722"/>
              <a:chOff x="264" y="1090"/>
              <a:chExt cx="1744" cy="2654"/>
            </a:xfrm>
          </p:grpSpPr>
          <p:sp>
            <p:nvSpPr>
              <p:cNvPr id="14349" name="AutoShape 56"/>
              <p:cNvSpPr>
                <a:spLocks noChangeAspect="1" noChangeArrowheads="1"/>
              </p:cNvSpPr>
              <p:nvPr/>
            </p:nvSpPr>
            <p:spPr bwMode="auto">
              <a:xfrm rot="10800000">
                <a:off x="1049" y="2455"/>
                <a:ext cx="174" cy="1289"/>
              </a:xfrm>
              <a:custGeom>
                <a:avLst/>
                <a:gdLst>
                  <a:gd name="T0" fmla="*/ 0 w 21600"/>
                  <a:gd name="T1" fmla="*/ 2 h 21600"/>
                  <a:gd name="T2" fmla="*/ 0 w 21600"/>
                  <a:gd name="T3" fmla="*/ 5 h 21600"/>
                  <a:gd name="T4" fmla="*/ 0 w 21600"/>
                  <a:gd name="T5" fmla="*/ 2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55 w 21600"/>
                  <a:gd name="T13" fmla="*/ 2882 h 21600"/>
                  <a:gd name="T14" fmla="*/ 18745 w 21600"/>
                  <a:gd name="T15" fmla="*/ 1871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55" y="21600"/>
                    </a:lnTo>
                    <a:lnTo>
                      <a:pt x="1944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4350" name="Group 57"/>
              <p:cNvGrpSpPr>
                <a:grpSpLocks noChangeAspect="1"/>
              </p:cNvGrpSpPr>
              <p:nvPr/>
            </p:nvGrpSpPr>
            <p:grpSpPr bwMode="auto">
              <a:xfrm>
                <a:off x="264" y="1090"/>
                <a:ext cx="1744" cy="1709"/>
                <a:chOff x="264" y="1090"/>
                <a:chExt cx="1744" cy="1709"/>
              </a:xfrm>
            </p:grpSpPr>
            <p:sp>
              <p:nvSpPr>
                <p:cNvPr id="14351" name="AutoShape 58"/>
                <p:cNvSpPr>
                  <a:spLocks noChangeAspect="1" noChangeArrowheads="1"/>
                </p:cNvSpPr>
                <p:nvPr/>
              </p:nvSpPr>
              <p:spPr bwMode="auto">
                <a:xfrm rot="-5820000">
                  <a:off x="1736" y="1581"/>
                  <a:ext cx="113" cy="431"/>
                </a:xfrm>
                <a:prstGeom prst="moon">
                  <a:avLst>
                    <a:gd name="adj" fmla="val 34255"/>
                  </a:avLst>
                </a:prstGeom>
                <a:solidFill>
                  <a:srgbClr val="008000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52" name="AutoShape 59"/>
                <p:cNvSpPr>
                  <a:spLocks noChangeAspect="1" noChangeArrowheads="1"/>
                </p:cNvSpPr>
                <p:nvPr/>
              </p:nvSpPr>
              <p:spPr bwMode="auto">
                <a:xfrm rot="-720000">
                  <a:off x="1268" y="2358"/>
                  <a:ext cx="113" cy="431"/>
                </a:xfrm>
                <a:prstGeom prst="moon">
                  <a:avLst>
                    <a:gd name="adj" fmla="val 34255"/>
                  </a:avLst>
                </a:prstGeom>
                <a:solidFill>
                  <a:srgbClr val="008000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53" name="AutoShape 60"/>
                <p:cNvSpPr>
                  <a:spLocks noChangeAspect="1" noChangeArrowheads="1"/>
                </p:cNvSpPr>
                <p:nvPr/>
              </p:nvSpPr>
              <p:spPr bwMode="auto">
                <a:xfrm rot="-1980000">
                  <a:off x="1469" y="2252"/>
                  <a:ext cx="113" cy="431"/>
                </a:xfrm>
                <a:prstGeom prst="moon">
                  <a:avLst>
                    <a:gd name="adj" fmla="val 34255"/>
                  </a:avLst>
                </a:prstGeom>
                <a:solidFill>
                  <a:srgbClr val="008000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54" name="AutoShape 61"/>
                <p:cNvSpPr>
                  <a:spLocks noChangeAspect="1" noChangeArrowheads="1"/>
                </p:cNvSpPr>
                <p:nvPr/>
              </p:nvSpPr>
              <p:spPr bwMode="auto">
                <a:xfrm rot="-3300000">
                  <a:off x="1634" y="2070"/>
                  <a:ext cx="113" cy="431"/>
                </a:xfrm>
                <a:prstGeom prst="moon">
                  <a:avLst>
                    <a:gd name="adj" fmla="val 34255"/>
                  </a:avLst>
                </a:prstGeom>
                <a:solidFill>
                  <a:srgbClr val="008000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55" name="AutoShape 62"/>
                <p:cNvSpPr>
                  <a:spLocks noChangeAspect="1" noChangeArrowheads="1"/>
                </p:cNvSpPr>
                <p:nvPr/>
              </p:nvSpPr>
              <p:spPr bwMode="auto">
                <a:xfrm rot="-4560000">
                  <a:off x="1719" y="1831"/>
                  <a:ext cx="113" cy="431"/>
                </a:xfrm>
                <a:prstGeom prst="moon">
                  <a:avLst>
                    <a:gd name="adj" fmla="val 34255"/>
                  </a:avLst>
                </a:prstGeom>
                <a:solidFill>
                  <a:srgbClr val="008000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56" name="AutoShape 63"/>
                <p:cNvSpPr>
                  <a:spLocks noChangeAspect="1" noChangeArrowheads="1"/>
                </p:cNvSpPr>
                <p:nvPr/>
              </p:nvSpPr>
              <p:spPr bwMode="auto">
                <a:xfrm rot="-7080000">
                  <a:off x="1607" y="1378"/>
                  <a:ext cx="113" cy="431"/>
                </a:xfrm>
                <a:prstGeom prst="moon">
                  <a:avLst>
                    <a:gd name="adj" fmla="val 34255"/>
                  </a:avLst>
                </a:prstGeom>
                <a:solidFill>
                  <a:srgbClr val="008000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57" name="AutoShape 64"/>
                <p:cNvSpPr>
                  <a:spLocks noChangeAspect="1" noChangeArrowheads="1"/>
                </p:cNvSpPr>
                <p:nvPr/>
              </p:nvSpPr>
              <p:spPr bwMode="auto">
                <a:xfrm rot="-8340000">
                  <a:off x="1478" y="1174"/>
                  <a:ext cx="113" cy="431"/>
                </a:xfrm>
                <a:prstGeom prst="moon">
                  <a:avLst>
                    <a:gd name="adj" fmla="val 34255"/>
                  </a:avLst>
                </a:prstGeom>
                <a:solidFill>
                  <a:srgbClr val="008000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58" name="AutoShape 65"/>
                <p:cNvSpPr>
                  <a:spLocks noChangeAspect="1" noChangeArrowheads="1"/>
                </p:cNvSpPr>
                <p:nvPr/>
              </p:nvSpPr>
              <p:spPr bwMode="auto">
                <a:xfrm rot="-9600000">
                  <a:off x="1239" y="1090"/>
                  <a:ext cx="113" cy="431"/>
                </a:xfrm>
                <a:prstGeom prst="moon">
                  <a:avLst>
                    <a:gd name="adj" fmla="val 34255"/>
                  </a:avLst>
                </a:prstGeom>
                <a:solidFill>
                  <a:srgbClr val="008000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59" name="AutoShape 66"/>
                <p:cNvSpPr>
                  <a:spLocks noChangeAspect="1" noChangeArrowheads="1"/>
                </p:cNvSpPr>
                <p:nvPr/>
              </p:nvSpPr>
              <p:spPr bwMode="auto">
                <a:xfrm rot="-5820000">
                  <a:off x="423" y="1603"/>
                  <a:ext cx="113" cy="431"/>
                </a:xfrm>
                <a:prstGeom prst="moon">
                  <a:avLst>
                    <a:gd name="adj" fmla="val 34255"/>
                  </a:avLst>
                </a:prstGeom>
                <a:solidFill>
                  <a:srgbClr val="008000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60" name="AutoShape 67"/>
                <p:cNvSpPr>
                  <a:spLocks noChangeAspect="1" noChangeArrowheads="1"/>
                </p:cNvSpPr>
                <p:nvPr/>
              </p:nvSpPr>
              <p:spPr bwMode="auto">
                <a:xfrm rot="-1980000">
                  <a:off x="870" y="1100"/>
                  <a:ext cx="113" cy="431"/>
                </a:xfrm>
                <a:prstGeom prst="moon">
                  <a:avLst>
                    <a:gd name="adj" fmla="val 34255"/>
                  </a:avLst>
                </a:prstGeom>
                <a:solidFill>
                  <a:srgbClr val="008000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61" name="AutoShape 68"/>
                <p:cNvSpPr>
                  <a:spLocks noChangeAspect="1" noChangeArrowheads="1"/>
                </p:cNvSpPr>
                <p:nvPr/>
              </p:nvSpPr>
              <p:spPr bwMode="auto">
                <a:xfrm rot="-3300000">
                  <a:off x="670" y="1205"/>
                  <a:ext cx="113" cy="431"/>
                </a:xfrm>
                <a:prstGeom prst="moon">
                  <a:avLst>
                    <a:gd name="adj" fmla="val 34255"/>
                  </a:avLst>
                </a:prstGeom>
                <a:solidFill>
                  <a:srgbClr val="008000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62" name="AutoShape 69"/>
                <p:cNvSpPr>
                  <a:spLocks noChangeAspect="1" noChangeArrowheads="1"/>
                </p:cNvSpPr>
                <p:nvPr/>
              </p:nvSpPr>
              <p:spPr bwMode="auto">
                <a:xfrm rot="-4560000">
                  <a:off x="529" y="1368"/>
                  <a:ext cx="113" cy="431"/>
                </a:xfrm>
                <a:prstGeom prst="moon">
                  <a:avLst>
                    <a:gd name="adj" fmla="val 34255"/>
                  </a:avLst>
                </a:prstGeom>
                <a:solidFill>
                  <a:srgbClr val="008000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63" name="AutoShape 70"/>
                <p:cNvSpPr>
                  <a:spLocks noChangeAspect="1" noChangeArrowheads="1"/>
                </p:cNvSpPr>
                <p:nvPr/>
              </p:nvSpPr>
              <p:spPr bwMode="auto">
                <a:xfrm rot="-7080000">
                  <a:off x="432" y="1835"/>
                  <a:ext cx="113" cy="431"/>
                </a:xfrm>
                <a:prstGeom prst="moon">
                  <a:avLst>
                    <a:gd name="adj" fmla="val 34255"/>
                  </a:avLst>
                </a:prstGeom>
                <a:solidFill>
                  <a:srgbClr val="008000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64" name="AutoShape 71"/>
                <p:cNvSpPr>
                  <a:spLocks noChangeAspect="1" noChangeArrowheads="1"/>
                </p:cNvSpPr>
                <p:nvPr/>
              </p:nvSpPr>
              <p:spPr bwMode="auto">
                <a:xfrm rot="-8340000">
                  <a:off x="509" y="2076"/>
                  <a:ext cx="113" cy="431"/>
                </a:xfrm>
                <a:prstGeom prst="moon">
                  <a:avLst>
                    <a:gd name="adj" fmla="val 34255"/>
                  </a:avLst>
                </a:prstGeom>
                <a:solidFill>
                  <a:srgbClr val="008000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65" name="AutoShape 72"/>
                <p:cNvSpPr>
                  <a:spLocks noChangeAspect="1" noChangeArrowheads="1"/>
                </p:cNvSpPr>
                <p:nvPr/>
              </p:nvSpPr>
              <p:spPr bwMode="auto">
                <a:xfrm rot="-9600000">
                  <a:off x="685" y="2265"/>
                  <a:ext cx="113" cy="431"/>
                </a:xfrm>
                <a:prstGeom prst="moon">
                  <a:avLst>
                    <a:gd name="adj" fmla="val 34255"/>
                  </a:avLst>
                </a:prstGeom>
                <a:solidFill>
                  <a:srgbClr val="008000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66" name="AutoShape 73"/>
                <p:cNvSpPr>
                  <a:spLocks noChangeAspect="1" noChangeArrowheads="1"/>
                </p:cNvSpPr>
                <p:nvPr/>
              </p:nvSpPr>
              <p:spPr bwMode="auto">
                <a:xfrm rot="-10260000">
                  <a:off x="899" y="2368"/>
                  <a:ext cx="113" cy="431"/>
                </a:xfrm>
                <a:prstGeom prst="moon">
                  <a:avLst>
                    <a:gd name="adj" fmla="val 34255"/>
                  </a:avLst>
                </a:prstGeom>
                <a:solidFill>
                  <a:srgbClr val="008000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67" name="Oval 74"/>
                <p:cNvSpPr>
                  <a:spLocks noChangeAspect="1" noChangeArrowheads="1"/>
                </p:cNvSpPr>
                <p:nvPr/>
              </p:nvSpPr>
              <p:spPr bwMode="auto">
                <a:xfrm>
                  <a:off x="476" y="1276"/>
                  <a:ext cx="1315" cy="1315"/>
                </a:xfrm>
                <a:prstGeom prst="ellipse">
                  <a:avLst/>
                </a:prstGeom>
                <a:solidFill>
                  <a:srgbClr val="CCFFCC"/>
                </a:solidFill>
                <a:ln w="9525" algn="ctr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68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167" y="1132"/>
                  <a:ext cx="159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595FF"/>
                    </a:gs>
                    <a:gs pos="100000">
                      <a:srgbClr val="0000FF">
                        <a:alpha val="99001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69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428" y="1218"/>
                  <a:ext cx="159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595FF"/>
                    </a:gs>
                    <a:gs pos="100000">
                      <a:srgbClr val="0000FF">
                        <a:alpha val="99001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70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630" y="1399"/>
                  <a:ext cx="159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595FF"/>
                    </a:gs>
                    <a:gs pos="100000">
                      <a:srgbClr val="0000FF">
                        <a:alpha val="99001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71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771" y="1629"/>
                  <a:ext cx="159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595FF"/>
                    </a:gs>
                    <a:gs pos="100000">
                      <a:srgbClr val="0000FF">
                        <a:alpha val="99001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72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802" y="1910"/>
                  <a:ext cx="159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595FF"/>
                    </a:gs>
                    <a:gs pos="100000">
                      <a:srgbClr val="0000FF">
                        <a:alpha val="99001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73" name="Oval 80"/>
                <p:cNvSpPr>
                  <a:spLocks noChangeAspect="1" noChangeArrowheads="1"/>
                </p:cNvSpPr>
                <p:nvPr/>
              </p:nvSpPr>
              <p:spPr bwMode="auto">
                <a:xfrm>
                  <a:off x="1340" y="2548"/>
                  <a:ext cx="159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595FF"/>
                    </a:gs>
                    <a:gs pos="100000">
                      <a:srgbClr val="0000FF">
                        <a:alpha val="99001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74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803" y="2555"/>
                  <a:ext cx="159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595FF"/>
                    </a:gs>
                    <a:gs pos="100000">
                      <a:srgbClr val="0000FF">
                        <a:alpha val="99001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75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572" y="2426"/>
                  <a:ext cx="159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595FF"/>
                    </a:gs>
                    <a:gs pos="100000">
                      <a:srgbClr val="0000FF">
                        <a:alpha val="99001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76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400" y="2204"/>
                  <a:ext cx="159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595FF"/>
                    </a:gs>
                    <a:gs pos="100000">
                      <a:srgbClr val="0000FF">
                        <a:alpha val="99001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77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" y="1949"/>
                  <a:ext cx="159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595FF"/>
                    </a:gs>
                    <a:gs pos="100000">
                      <a:srgbClr val="0000FF">
                        <a:alpha val="99001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78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324" y="1675"/>
                  <a:ext cx="159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595FF"/>
                    </a:gs>
                    <a:gs pos="100000">
                      <a:srgbClr val="0000FF">
                        <a:alpha val="99001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79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455" y="1421"/>
                  <a:ext cx="159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595FF"/>
                    </a:gs>
                    <a:gs pos="100000">
                      <a:srgbClr val="0000FF">
                        <a:alpha val="99001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80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644" y="1243"/>
                  <a:ext cx="159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595FF"/>
                    </a:gs>
                    <a:gs pos="100000">
                      <a:srgbClr val="0000FF">
                        <a:alpha val="99001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81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890" y="1145"/>
                  <a:ext cx="159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595FF"/>
                    </a:gs>
                    <a:gs pos="100000">
                      <a:srgbClr val="0000FF">
                        <a:alpha val="99001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82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1731" y="2180"/>
                  <a:ext cx="159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595FF"/>
                    </a:gs>
                    <a:gs pos="100000">
                      <a:srgbClr val="0000FF">
                        <a:alpha val="99001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83" name="Oval 90"/>
                <p:cNvSpPr>
                  <a:spLocks noChangeAspect="1" noChangeArrowheads="1"/>
                </p:cNvSpPr>
                <p:nvPr/>
              </p:nvSpPr>
              <p:spPr bwMode="auto">
                <a:xfrm>
                  <a:off x="1558" y="2405"/>
                  <a:ext cx="159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595FF"/>
                    </a:gs>
                    <a:gs pos="100000">
                      <a:srgbClr val="0000FF">
                        <a:alpha val="99001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9992" name="Rectangle 120"/>
            <p:cNvSpPr>
              <a:spLocks noChangeArrowheads="1"/>
            </p:cNvSpPr>
            <p:nvPr/>
          </p:nvSpPr>
          <p:spPr bwMode="auto">
            <a:xfrm>
              <a:off x="3107" y="3521"/>
              <a:ext cx="99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ГОЛОВКА</a:t>
              </a:r>
            </a:p>
          </p:txBody>
        </p:sp>
      </p:grpSp>
      <p:grpSp>
        <p:nvGrpSpPr>
          <p:cNvPr id="8" name="Group 126"/>
          <p:cNvGrpSpPr>
            <a:grpSpLocks/>
          </p:cNvGrpSpPr>
          <p:nvPr/>
        </p:nvGrpSpPr>
        <p:grpSpPr bwMode="auto">
          <a:xfrm>
            <a:off x="3929063" y="2857500"/>
            <a:ext cx="3095625" cy="2089150"/>
            <a:chOff x="1519" y="1797"/>
            <a:chExt cx="1542" cy="1134"/>
          </a:xfrm>
        </p:grpSpPr>
        <p:pic>
          <p:nvPicPr>
            <p:cNvPr id="14344" name="Picture 1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19" y="1797"/>
              <a:ext cx="1134" cy="854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79994" name="Rectangle 122"/>
            <p:cNvSpPr>
              <a:spLocks noChangeArrowheads="1"/>
            </p:cNvSpPr>
            <p:nvPr/>
          </p:nvSpPr>
          <p:spPr bwMode="auto">
            <a:xfrm>
              <a:off x="1565" y="2659"/>
              <a:ext cx="99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К</a:t>
              </a:r>
              <a:r>
                <a:rPr lang="ru-RU" sz="2000" b="1" dirty="0">
                  <a:solidFill>
                    <a:srgbClr val="99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ЛЕВЕР</a:t>
              </a:r>
            </a:p>
          </p:txBody>
        </p:sp>
        <p:sp>
          <p:nvSpPr>
            <p:cNvPr id="14346" name="AutoShape 123"/>
            <p:cNvSpPr>
              <a:spLocks noChangeArrowheads="1"/>
            </p:cNvSpPr>
            <p:nvPr/>
          </p:nvSpPr>
          <p:spPr bwMode="auto">
            <a:xfrm>
              <a:off x="2699" y="2205"/>
              <a:ext cx="362" cy="91"/>
            </a:xfrm>
            <a:prstGeom prst="rightArrow">
              <a:avLst>
                <a:gd name="adj1" fmla="val 50000"/>
                <a:gd name="adj2" fmla="val 99451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{4783410B-7D16-42EF-BE21-16D4C202E382}"/>
          <p:cNvPicPr>
            <a:picLocks noChangeAspect="1" noChangeArrowheads="1"/>
          </p:cNvPicPr>
          <p:nvPr/>
        </p:nvPicPr>
        <p:blipFill>
          <a:blip r:embed="rId2"/>
          <a:srcRect r="39540"/>
          <a:stretch>
            <a:fillRect/>
          </a:stretch>
        </p:blipFill>
        <p:spPr bwMode="auto">
          <a:xfrm>
            <a:off x="250825" y="1700213"/>
            <a:ext cx="5257800" cy="473551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990033"/>
                </a:solidFill>
                <a:latin typeface="Times New Roman" pitchFamily="18" charset="0"/>
              </a:rPr>
              <a:t>Семейство бобовые</a:t>
            </a:r>
            <a:br>
              <a:rPr lang="ru-RU" b="1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b="1">
                <a:solidFill>
                  <a:srgbClr val="990033"/>
                </a:solidFill>
                <a:latin typeface="Times New Roman" pitchFamily="18" charset="0"/>
              </a:rPr>
              <a:t>(мотыльковые)</a:t>
            </a:r>
          </a:p>
        </p:txBody>
      </p:sp>
      <p:pic>
        <p:nvPicPr>
          <p:cNvPr id="50185" name="Picture 9" descr="НЕОБЫКНОВЕННЫЙ ШМЕЛЬ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492375"/>
            <a:ext cx="3563937" cy="285273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0186" name="Picture 10" descr="{4783410B-7D16-42EF-BE21-16D4C202E382}"/>
          <p:cNvPicPr>
            <a:picLocks noChangeAspect="1" noChangeArrowheads="1"/>
          </p:cNvPicPr>
          <p:nvPr/>
        </p:nvPicPr>
        <p:blipFill>
          <a:blip r:embed="rId2"/>
          <a:srcRect l="60460"/>
          <a:stretch>
            <a:fillRect/>
          </a:stretch>
        </p:blipFill>
        <p:spPr bwMode="auto">
          <a:xfrm>
            <a:off x="5508625" y="1700213"/>
            <a:ext cx="3438525" cy="473551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СТРОЕНИЕ СЕМЕНИ"/>
          <p:cNvPicPr>
            <a:picLocks noChangeAspect="1" noChangeArrowheads="1"/>
          </p:cNvPicPr>
          <p:nvPr/>
        </p:nvPicPr>
        <p:blipFill>
          <a:blip r:embed="rId2"/>
          <a:srcRect l="2217" t="25041" b="21922"/>
          <a:stretch>
            <a:fillRect/>
          </a:stretch>
        </p:blipFill>
        <p:spPr bwMode="auto">
          <a:xfrm>
            <a:off x="0" y="2708275"/>
            <a:ext cx="9144000" cy="37195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990033"/>
                </a:solidFill>
                <a:latin typeface="Times New Roman" pitchFamily="18" charset="0"/>
              </a:rPr>
              <a:t>Семейство бобовые</a:t>
            </a:r>
            <a:br>
              <a:rPr lang="ru-RU" b="1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b="1">
                <a:solidFill>
                  <a:srgbClr val="990033"/>
                </a:solidFill>
                <a:latin typeface="Times New Roman" pitchFamily="18" charset="0"/>
              </a:rPr>
              <a:t>(мотыльковые)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2051050" y="1916113"/>
            <a:ext cx="525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93366"/>
                </a:solidFill>
                <a:latin typeface="Times New Roman" pitchFamily="18" charset="0"/>
              </a:rPr>
              <a:t>СТРОЕНИЕ СЕМЕНИ</a:t>
            </a:r>
          </a:p>
        </p:txBody>
      </p:sp>
      <p:pic>
        <p:nvPicPr>
          <p:cNvPr id="80902" name="Picture 6" descr="ЭНДОСПЕРМ"/>
          <p:cNvPicPr>
            <a:picLocks noChangeAspect="1" noChangeArrowheads="1"/>
          </p:cNvPicPr>
          <p:nvPr/>
        </p:nvPicPr>
        <p:blipFill>
          <a:blip r:embed="rId3"/>
          <a:srcRect l="51579" t="29004" b="7986"/>
          <a:stretch>
            <a:fillRect/>
          </a:stretch>
        </p:blipFill>
        <p:spPr bwMode="auto">
          <a:xfrm>
            <a:off x="1835150" y="2060575"/>
            <a:ext cx="4427538" cy="43211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Азотфиксирующие (почвенные) бактерии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2079625"/>
            <a:ext cx="8281988" cy="5003800"/>
          </a:xfrm>
          <a:noFill/>
        </p:spPr>
        <p:txBody>
          <a:bodyPr/>
          <a:lstStyle/>
          <a:p>
            <a:pPr marL="441325" indent="-441325" eaLnBrk="1" hangingPunct="1">
              <a:lnSpc>
                <a:spcPct val="80000"/>
              </a:lnSpc>
            </a:pPr>
            <a:r>
              <a:rPr lang="ru-RU" b="1" smtClean="0">
                <a:solidFill>
                  <a:srgbClr val="990000"/>
                </a:solidFill>
                <a:latin typeface="Times New Roman" pitchFamily="18" charset="0"/>
              </a:rPr>
              <a:t>Клубеньковые бактерии</a:t>
            </a:r>
            <a:r>
              <a:rPr lang="ru-RU" b="1" smtClean="0">
                <a:latin typeface="Times New Roman" pitchFamily="18" charset="0"/>
              </a:rPr>
              <a:t> - род бактерий, образующих на корнях многих бобовых растений клубеньки. </a:t>
            </a:r>
          </a:p>
          <a:p>
            <a:pPr marL="441325" indent="-441325" eaLnBrk="1" hangingPunct="1">
              <a:lnSpc>
                <a:spcPct val="80000"/>
              </a:lnSpc>
            </a:pPr>
            <a:r>
              <a:rPr lang="ru-RU" b="1" smtClean="0">
                <a:latin typeface="Times New Roman" pitchFamily="18" charset="0"/>
              </a:rPr>
              <a:t>Растение поставляет бактериям необходимые им для роста и развития углеводы и минеральные соли, а взамен получает азот, который клубеньковые бактерии способны усваивать из атмосферы.</a:t>
            </a:r>
          </a:p>
          <a:p>
            <a:pPr marL="441325" indent="-441325" eaLnBrk="1" hangingPunct="1">
              <a:lnSpc>
                <a:spcPct val="80000"/>
              </a:lnSpc>
            </a:pPr>
            <a:r>
              <a:rPr lang="ru-RU" b="1" smtClean="0">
                <a:latin typeface="Times New Roman" pitchFamily="18" charset="0"/>
              </a:rPr>
              <a:t>Такое сотрудничество называется </a:t>
            </a:r>
            <a:r>
              <a:rPr lang="ru-RU" b="1" smtClean="0">
                <a:solidFill>
                  <a:srgbClr val="990000"/>
                </a:solidFill>
                <a:latin typeface="Times New Roman" pitchFamily="18" charset="0"/>
              </a:rPr>
              <a:t>симбиоз</a:t>
            </a:r>
            <a:r>
              <a:rPr lang="ru-RU" b="1" smtClean="0">
                <a:latin typeface="Times New Roman" pitchFamily="18" charset="0"/>
              </a:rPr>
              <a:t>.</a:t>
            </a:r>
          </a:p>
        </p:txBody>
      </p:sp>
      <p:pic>
        <p:nvPicPr>
          <p:cNvPr id="911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22714"/>
          <a:stretch>
            <a:fillRect/>
          </a:stretch>
        </p:blipFill>
        <p:spPr>
          <a:xfrm>
            <a:off x="468313" y="1700213"/>
            <a:ext cx="8262937" cy="49593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33"/>
                </a:solidFill>
                <a:latin typeface="Times New Roman" pitchFamily="18" charset="0"/>
              </a:rPr>
              <a:t>Пищевые растения</a:t>
            </a:r>
          </a:p>
        </p:txBody>
      </p:sp>
      <p:pic>
        <p:nvPicPr>
          <p:cNvPr id="86022" name="Picture 6" descr="ГОРО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052513"/>
            <a:ext cx="1782762" cy="23764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6023" name="Picture 7" descr="бобы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25538"/>
            <a:ext cx="2519362" cy="22685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052513"/>
            <a:ext cx="2736850" cy="2400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6027" name="Picture 11"/>
          <p:cNvPicPr>
            <a:picLocks noChangeAspect="1" noChangeArrowheads="1"/>
          </p:cNvPicPr>
          <p:nvPr/>
        </p:nvPicPr>
        <p:blipFill>
          <a:blip r:embed="rId5"/>
          <a:srcRect l="891" t="18170" r="11499" b="15164"/>
          <a:stretch>
            <a:fillRect/>
          </a:stretch>
        </p:blipFill>
        <p:spPr bwMode="auto">
          <a:xfrm>
            <a:off x="3419475" y="4005263"/>
            <a:ext cx="2120900" cy="23034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602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4005263"/>
            <a:ext cx="2663825" cy="224631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602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005263"/>
            <a:ext cx="2447925" cy="22812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684213" y="3429000"/>
            <a:ext cx="2089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БОБЫ</a:t>
            </a: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3348038" y="3500438"/>
            <a:ext cx="2089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ГОРОХ</a:t>
            </a: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6300788" y="3500438"/>
            <a:ext cx="2089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ФАСОЛЬ</a:t>
            </a:r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611188" y="6308725"/>
            <a:ext cx="2089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СОЯ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3348038" y="6308725"/>
            <a:ext cx="2089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АРАХИС</a:t>
            </a:r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6227763" y="6237288"/>
            <a:ext cx="2089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ЧЕЧЕВИЦА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0" grpId="0"/>
      <p:bldP spid="86031" grpId="0"/>
      <p:bldP spid="86032" grpId="0"/>
      <p:bldP spid="86033" grpId="0"/>
      <p:bldP spid="86034" grpId="0"/>
      <p:bldP spid="8603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Ботаника">
  <a:themeElements>
    <a:clrScheme name="Шаблон Ботаника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Шаблон Ботани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Ботани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Ботани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Ботани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Ботани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Ботани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Ботани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Ботани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Ботани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Ботани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Ботани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Ботани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Ботани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Ботаника</Template>
  <TotalTime>1270</TotalTime>
  <Words>207</Words>
  <Application>Microsoft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Cambria</vt:lpstr>
      <vt:lpstr>Wingdings 2</vt:lpstr>
      <vt:lpstr>Perpetua</vt:lpstr>
      <vt:lpstr>Franklin Gothic Book</vt:lpstr>
      <vt:lpstr>Garamond</vt:lpstr>
      <vt:lpstr>Times New Roman</vt:lpstr>
      <vt:lpstr>Wingdings</vt:lpstr>
      <vt:lpstr>Шаблон Ботаника</vt:lpstr>
      <vt:lpstr>Справедливость</vt:lpstr>
      <vt:lpstr>Семейство бобовые</vt:lpstr>
      <vt:lpstr>Семейство бобовые (мотыльковые)</vt:lpstr>
      <vt:lpstr>   Строение цветка Бобовых</vt:lpstr>
      <vt:lpstr>Семейство бобовые (мотыльковые)</vt:lpstr>
      <vt:lpstr>Семейство бобовые (мотыльковые)</vt:lpstr>
      <vt:lpstr>Семейство бобовые (мотыльковые)</vt:lpstr>
      <vt:lpstr>Семейство бобовые (мотыльковые)</vt:lpstr>
      <vt:lpstr>Азотфиксирующие (почвенные) бактерии</vt:lpstr>
      <vt:lpstr>Пищевые растения</vt:lpstr>
      <vt:lpstr>Кормовые растения</vt:lpstr>
      <vt:lpstr>Декоративные растения</vt:lpstr>
      <vt:lpstr>Лекарственные растения</vt:lpstr>
      <vt:lpstr>Слайд 13</vt:lpstr>
    </vt:vector>
  </TitlesOfParts>
  <Company>ГОУ школа-интернат V-VI вида. Костромской области.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Диаграмма и формула цветка</dc:title>
  <dc:creator>Lebedev SN</dc:creator>
  <cp:lastModifiedBy>Админ</cp:lastModifiedBy>
  <cp:revision>31</cp:revision>
  <dcterms:created xsi:type="dcterms:W3CDTF">2007-09-19T07:45:33Z</dcterms:created>
  <dcterms:modified xsi:type="dcterms:W3CDTF">2015-03-24T11:35:52Z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