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58" r:id="rId5"/>
    <p:sldId id="261" r:id="rId6"/>
    <p:sldId id="263" r:id="rId7"/>
    <p:sldId id="264" r:id="rId8"/>
    <p:sldId id="272" r:id="rId9"/>
    <p:sldId id="259" r:id="rId10"/>
    <p:sldId id="273" r:id="rId11"/>
    <p:sldId id="260" r:id="rId12"/>
    <p:sldId id="267" r:id="rId13"/>
    <p:sldId id="268" r:id="rId14"/>
    <p:sldId id="269" r:id="rId15"/>
    <p:sldId id="270" r:id="rId16"/>
    <p:sldId id="271" r:id="rId17"/>
    <p:sldId id="274" r:id="rId18"/>
    <p:sldId id="277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im0-tub-ru.yandex.net/i?id=89fc40e004df2ba1fae67b1ddffdc995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425" cy="6858001"/>
          </a:xfrm>
          <a:prstGeom prst="rect">
            <a:avLst/>
          </a:prstGeom>
          <a:noFill/>
        </p:spPr>
      </p:pic>
      <p:sp>
        <p:nvSpPr>
          <p:cNvPr id="16386" name="AutoShape 2" descr="blob:https%3A//web.whatsapp.com/04fd2b3f-73c7-4e76-87e3-4149c6dc47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blob:https%3A//web.whatsapp.com/04fd2b3f-73c7-4e76-87e3-4149c6dc47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1" name="AutoShape 7" descr="https://avatanplus.com/files/resources/mid/56a0d5f39d0341526443bfb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C:\Documents and Settings\Резеда\Рабочий стол\56a0d5f39d0341526443bfb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9328" cy="2419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zipal.ru/photo/19854902/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pic>
        <p:nvPicPr>
          <p:cNvPr id="1026" name="Picture 2" descr="http://sk-kairos.ru/uploads/posts/2017-08/1502618019_41378319_l-1160x7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gammadecor.ru/d/my-0014_staryy_gorod_400kh2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gammadecor.ru/d/my-0014_staryy_gorod_400kh2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gammadecor.ru/d/my-0014_staryy_gorod_400kh2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Documents and Settings\Резеда\Рабочий стол\my-0014_staryy_gorod_400kh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059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gammadecor.ru/d/my-0014_staryy_gorod_400kh2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gammadecor.ru/d/my-0014_staryy_gorod_400kh2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gammadecor.ru/d/my-0014_staryy_gorod_400kh2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https://im0-tub-ru.yandex.net/i?id=4c969ec0eb743a843d6a0c4717474031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-1"/>
            <a:ext cx="8072494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gammadecor.ru/d/my-0014_staryy_gorod_400kh2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gammadecor.ru/d/my-0014_staryy_gorod_400kh2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gammadecor.ru/d/my-0014_staryy_gorod_400kh2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http://www.playcast.ru/uploads/2018/06/27/2546326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592935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img2.st.kloomba.com/img/used/2017/11/07/20/b/34933137_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Documents and Settings\Резеда\Рабочий стол\34933137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geo.ru/images/personal-pages-share/181944599/img604773100_683777747787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2x5OnR6gx6g/TWVZAb3-gbI/AAAAAAAABWI/D1d0jJx6sFQ/s1600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85794"/>
            <a:ext cx="6181725" cy="483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g01.a.alicdn.com/kf/HTB159jCJVXXXXaRXFXXq6xXFXXXM/Photo-Vinyl-Backdrop-Photo-Studio-Old-Master-Backgrounds-2015-Top-Promotion-10ftx15ft-Computer-Paint-Foldable-F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49"/>
            <a:ext cx="9144000" cy="6874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nteriorspace.ru/photo/16/162b65a5e0d779f99eca5311cc70b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im0-tub-ru.yandex.net/i?id=89fc40e004df2ba1fae67b1ddffdc995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425" cy="6858001"/>
          </a:xfrm>
          <a:prstGeom prst="rect">
            <a:avLst/>
          </a:prstGeom>
          <a:noFill/>
        </p:spPr>
      </p:pic>
      <p:sp>
        <p:nvSpPr>
          <p:cNvPr id="16386" name="AutoShape 2" descr="blob:https%3A//web.whatsapp.com/04fd2b3f-73c7-4e76-87e3-4149c6dc47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blob:https%3A//web.whatsapp.com/04fd2b3f-73c7-4e76-87e3-4149c6dc47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1" name="AutoShape 7" descr="https://avatanplus.com/files/resources/mid/56a0d5f39d0341526443bfb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C:\Documents and Settings\Резеда\Рабочий стол\56a0d5f39d0341526443bfb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9328" cy="2419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centre-lestviza.ru/wp-content/uploads/2017/02/Zam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2595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centre-lestviza.ru/wp-content/uploads/2017/02/Zam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95" y="0"/>
            <a:ext cx="9162595" cy="6858001"/>
          </a:xfrm>
          <a:prstGeom prst="rect">
            <a:avLst/>
          </a:prstGeom>
          <a:noFill/>
        </p:spPr>
      </p:pic>
      <p:sp>
        <p:nvSpPr>
          <p:cNvPr id="22530" name="AutoShape 2" descr="https://cdn.pixabay.com/photo/2017/01/31/14/32/gold-2024590__3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cdn.pixabay.com/photo/2017/01/31/14/32/gold-2024590__3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3" name="Picture 5" descr="C:\Documents and Settings\Резеда\Рабочий стол\ккк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500702"/>
            <a:ext cx="271459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--qtbiicaghlkq.xn--p1ai/wp-content/uploads/2017/03/17-CDoo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01.a.alicdn.com/kf/HTB159jCJVXXXXaRXFXXq6xXFXXXM/Photo-Vinyl-Backdrop-Photo-Studio-Old-Master-Backgrounds-2015-Top-Promotion-10ftx15ft-Computer-Paint-Foldable-F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49"/>
            <a:ext cx="9144000" cy="6874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p.userapi.com/c836239/v836239938/5eeb2/bcQyr68B_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4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s://all.culture.ru/uploads/c137fdb5f84a11c068a54536a520b6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http://onlinevologda.ru/upload/iblock/397/397a362771cbb516f0e76ad425f402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s://all.culture.ru/uploads/c137fdb5f84a11c068a54536a520b6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9" name="Picture 5" descr="C:\Documents and Settings\Резеда\Рабочий стол\й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innstroy.ru/sites/default/files/news/5_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 descr="C:\Documents and Settings\Резеда\Рабочий стол\5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00" y="0"/>
            <a:ext cx="91792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0</Words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Резеда</cp:lastModifiedBy>
  <cp:revision>3</cp:revision>
  <dcterms:modified xsi:type="dcterms:W3CDTF">2019-01-10T20:17:57Z</dcterms:modified>
</cp:coreProperties>
</file>