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57" r:id="rId4"/>
    <p:sldId id="273" r:id="rId5"/>
    <p:sldId id="274" r:id="rId6"/>
    <p:sldId id="269" r:id="rId7"/>
    <p:sldId id="268" r:id="rId8"/>
    <p:sldId id="270" r:id="rId9"/>
    <p:sldId id="259" r:id="rId10"/>
    <p:sldId id="260" r:id="rId11"/>
    <p:sldId id="276" r:id="rId12"/>
    <p:sldId id="263" r:id="rId13"/>
    <p:sldId id="264" r:id="rId14"/>
    <p:sldId id="256" r:id="rId15"/>
    <p:sldId id="265" r:id="rId16"/>
    <p:sldId id="281" r:id="rId17"/>
    <p:sldId id="280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346" autoAdjust="0"/>
  </p:normalViewPr>
  <p:slideViewPr>
    <p:cSldViewPr>
      <p:cViewPr varScale="1">
        <p:scale>
          <a:sx n="63" d="100"/>
          <a:sy n="63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Georgia" pitchFamily="18" charset="0"/>
              </a:rPr>
              <a:t>Тема Портрет в графике</a:t>
            </a:r>
            <a:br>
              <a:rPr lang="ru-RU" dirty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dirty="0">
                <a:solidFill>
                  <a:srgbClr val="FFFF00"/>
                </a:solidFill>
                <a:latin typeface="Georgia" pitchFamily="18" charset="0"/>
              </a:rPr>
              <a:t>«ПОДАРОК ДОРОГОМУ ЧЕЛОВЕКУ» </a:t>
            </a:r>
            <a:br>
              <a:rPr lang="ru-RU" dirty="0">
                <a:solidFill>
                  <a:srgbClr val="FFFF00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653136"/>
            <a:ext cx="5432648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Разработка педагога дополнительного образования </a:t>
            </a:r>
          </a:p>
          <a:p>
            <a:r>
              <a:rPr lang="ru-RU" dirty="0" smtClean="0"/>
              <a:t>МУ ДО ЦДТ «РОДНИК»</a:t>
            </a:r>
          </a:p>
          <a:p>
            <a:r>
              <a:rPr lang="ru-RU" dirty="0" err="1" smtClean="0"/>
              <a:t>г.о</a:t>
            </a:r>
            <a:r>
              <a:rPr lang="ru-RU" dirty="0" smtClean="0"/>
              <a:t>. </a:t>
            </a:r>
            <a:r>
              <a:rPr lang="ru-RU" dirty="0" err="1" smtClean="0"/>
              <a:t>Оехово-Зуево</a:t>
            </a:r>
            <a:endParaRPr lang="ru-RU" dirty="0" smtClean="0"/>
          </a:p>
          <a:p>
            <a:r>
              <a:rPr lang="ru-RU" b="1" dirty="0" err="1"/>
              <a:t>Полухиной</a:t>
            </a:r>
            <a:r>
              <a:rPr lang="ru-RU" b="1" dirty="0"/>
              <a:t> Ольги Ивановны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7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Documents and Settings\Администратор\Рабочий стол\голова\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-83195"/>
            <a:ext cx="5153524" cy="6941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Documents and Settings\Администратор\Рабочий стол\голова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3272"/>
            <a:ext cx="4968552" cy="6900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40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Documents and Settings\Администратор\Рабочий стол\голова\put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"/>
            <a:ext cx="53492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:\Documents and Settings\Администратор\Рабочий стол\голова\сканирование0001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214546" y="571480"/>
            <a:ext cx="4468856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3368676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FFFF00"/>
                </a:solidFill>
                <a:latin typeface="Georgia" pitchFamily="18" charset="0"/>
              </a:rPr>
              <a:t>Искусство  </a:t>
            </a:r>
            <a:r>
              <a:rPr lang="ru-RU" sz="6000" dirty="0" smtClean="0">
                <a:solidFill>
                  <a:srgbClr val="FFFF00"/>
                </a:solidFill>
                <a:latin typeface="Georgia" pitchFamily="18" charset="0"/>
              </a:rPr>
              <a:t>силуэта</a:t>
            </a:r>
            <a:r>
              <a:rPr lang="ru-RU" sz="6000" dirty="0" smtClean="0">
                <a:solidFill>
                  <a:srgbClr val="FFFF00"/>
                </a:solidFill>
                <a:latin typeface="Georgia" pitchFamily="18" charset="0"/>
              </a:rPr>
              <a:t>. </a:t>
            </a:r>
            <a:br>
              <a:rPr lang="ru-RU" sz="6000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Georgia" pitchFamily="18" charset="0"/>
              </a:rPr>
              <a:t>Подарок  дорогому человеку</a:t>
            </a:r>
            <a:endParaRPr lang="ru-RU" sz="60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Documents and Settings\Администратор\Рабочий стол\силуэт\1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27558" cy="5812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g-fotki.yandex.ru/get/9167/201080456.ec/0_14d6a1_bbf9b516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03086"/>
            <a:ext cx="2520280" cy="32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astprint.ru/image/constructor_avatar_cache/product_55842_0_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204374" cy="320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rock-df.ru/upload/iblock/f57/f570defaf33b7a744a53d3c8ce0ba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9501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glamours.name/uploads/posts/2023-05/1683236338_glamours-name-p-pozdravlenie-na-futbolke-zhenskie-pinteres-1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28144" r="19894" b="17822"/>
          <a:stretch/>
        </p:blipFill>
        <p:spPr bwMode="auto">
          <a:xfrm>
            <a:off x="4814664" y="3619538"/>
            <a:ext cx="2763309" cy="308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4220"/>
            <a:ext cx="9144000" cy="6773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0" descr="https://thumbs.dreamstime.com/z/%D0%BC%D1%83%D0%B6%D1%81%D0%BA%D0%BE%D0%B9-%D1%81%D0%B8%D0%BB%D1%83%D1%8D%D1%82-%D0%BF%D1%80%D0%BE%D1%84%D0%B8%D0%BB%D1%8F-1163857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2" t="4463" r="16852" b="12890"/>
          <a:stretch/>
        </p:blipFill>
        <p:spPr bwMode="auto">
          <a:xfrm>
            <a:off x="251520" y="108587"/>
            <a:ext cx="1382301" cy="336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avatars.mds.yandex.net/i?id=4ba5854502fcf1dc173abd2c91577b738f9ff75c-4935175-images-thumbs&amp;ref=rim&amp;n=33&amp;w=131&amp;h=2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6"/>
          <a:stretch/>
        </p:blipFill>
        <p:spPr bwMode="auto">
          <a:xfrm>
            <a:off x="2339752" y="288112"/>
            <a:ext cx="1295081" cy="33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atherineasquithgallery.com/uploads/posts/2021-02/1614526451_186-p-siluet-na-belom-fone-19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9" r="8696"/>
          <a:stretch/>
        </p:blipFill>
        <p:spPr bwMode="auto">
          <a:xfrm>
            <a:off x="4851398" y="218847"/>
            <a:ext cx="1474645" cy="325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s://i.pinimg.com/originals/c2/9b/e7/c29be7e40a332449029ffedd5c9113e0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4314"/>
          <a:stretch/>
        </p:blipFill>
        <p:spPr bwMode="auto">
          <a:xfrm>
            <a:off x="7164288" y="397920"/>
            <a:ext cx="1098678" cy="252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catherineasquithgallery.com/uploads/posts/2021-03/1614570177_10-p-chernaya-golova-na-belom-fone-11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81"/>
          <a:stretch/>
        </p:blipFill>
        <p:spPr bwMode="auto">
          <a:xfrm>
            <a:off x="7596336" y="3841036"/>
            <a:ext cx="1179455" cy="27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w7.pngwing.com/pngs/807/552/png-transparent-silhouette-african-american-man-head-sihouette.png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0" b="21509"/>
          <a:stretch/>
        </p:blipFill>
        <p:spPr bwMode="auto">
          <a:xfrm>
            <a:off x="1118516" y="3841036"/>
            <a:ext cx="1224136" cy="2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atherineasquithgallery.com/uploads/posts/2021-03/1614570259_78-p-chernaya-golova-na-belom-fone-85.jpg"/>
          <p:cNvPicPr>
            <a:picLocks noChangeAspect="1" noChangeArrowheads="1"/>
          </p:cNvPicPr>
          <p:nvPr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9" b="19072"/>
          <a:stretch/>
        </p:blipFill>
        <p:spPr bwMode="auto">
          <a:xfrm>
            <a:off x="3364632" y="3826972"/>
            <a:ext cx="1495400" cy="284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s://avatars.dzeninfra.ru/get-zen_brief/6404829/pub_63179ca0c54c1e0d3fbd36d1_63179e02afc0482f646484a0/scale_1200"/>
          <p:cNvPicPr>
            <a:picLocks noChangeAspect="1" noChangeArrowheads="1"/>
          </p:cNvPicPr>
          <p:nvPr/>
        </p:nvPicPr>
        <p:blipFill rotWithShape="1"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 r="62508" b="17032"/>
          <a:stretch/>
        </p:blipFill>
        <p:spPr bwMode="auto">
          <a:xfrm flipH="1">
            <a:off x="5580497" y="3471110"/>
            <a:ext cx="1223750" cy="320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5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628800"/>
            <a:ext cx="64693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</a:t>
            </a:r>
          </a:p>
          <a:p>
            <a:pPr algn="ctr"/>
            <a:r>
              <a:rPr lang="ru-RU" sz="6600" b="1" cap="all" spc="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творчество</a:t>
            </a:r>
            <a:endParaRPr lang="ru-RU" sz="6600" b="1" cap="all" spc="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7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95536" y="476672"/>
            <a:ext cx="8136904" cy="5832648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Цель: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 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Обобщение и применение на практике полученных ранее знаний и умений в создании силуэтного портрета. 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  <a:p>
            <a:r>
              <a:rPr lang="ru-RU" b="1" u="sng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Задачи: </a:t>
            </a:r>
          </a:p>
          <a:p>
            <a:pPr marL="137160" indent="0">
              <a:buNone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1. Формировать представление об искусстве силуэта.</a:t>
            </a:r>
          </a:p>
          <a:p>
            <a:pPr marL="137160" indent="0">
              <a:buNone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2. Раскрыть ценностный аспект искусства силуэта в жизни, изобразительном искусстве и человеческих взаимоотношениях</a:t>
            </a:r>
          </a:p>
          <a:p>
            <a:pPr marL="137160" indent="0">
              <a:buNone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3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. Раскрыть взаимосвязь изобразительных средств выразительности для создания художественного образа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Georgia" pitchFamily="18" charset="0"/>
              </a:rPr>
              <a:t>Искусство теневого театра Китая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H:\Documents and Settings\Администратор\Рабочий стол\голова\Театр-теней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776879" cy="4086246"/>
          </a:xfrm>
          <a:prstGeom prst="rect">
            <a:avLst/>
          </a:prstGeom>
          <a:noFill/>
        </p:spPr>
      </p:pic>
      <p:pic>
        <p:nvPicPr>
          <p:cNvPr id="1027" name="Picture 3" descr="H:\Documents and Settings\Администратор\Рабочий стол\голова\06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928934"/>
            <a:ext cx="3188317" cy="3652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558325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6350"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Автопортрет </a:t>
            </a:r>
            <a:r>
              <a:rPr lang="ru-RU" sz="3600" dirty="0" err="1" smtClean="0">
                <a:ln w="6350"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Эдуара</a:t>
            </a:r>
            <a:r>
              <a:rPr lang="ru-RU" sz="3600" dirty="0" smtClean="0">
                <a:ln w="6350"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 Огюста</a:t>
            </a:r>
            <a:endParaRPr lang="ru-RU" sz="3600" dirty="0">
              <a:ln w="6350">
                <a:solidFill>
                  <a:schemeClr val="tx1">
                    <a:lumMod val="85000"/>
                  </a:schemeClr>
                </a:solidFill>
              </a:ln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026" name="Picture 2" descr="H:\Documents and Settings\Администратор\Рабочий стол\аттестация моя\силуэт\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4540271" cy="5861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923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608332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 prst="slope"/>
            </a:sp3d>
          </a:bodyPr>
          <a:lstStyle/>
          <a:p>
            <a:r>
              <a:rPr lang="ru-RU" dirty="0" smtClean="0">
                <a:ln w="6350"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Екатерина  II</a:t>
            </a:r>
            <a:br>
              <a:rPr lang="ru-RU" dirty="0" smtClean="0">
                <a:ln w="6350"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800" dirty="0" err="1" smtClean="0">
                <a:ln w="6350"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ратобота</a:t>
            </a:r>
            <a:r>
              <a:rPr lang="ru-RU" sz="2800" dirty="0" smtClean="0">
                <a:ln w="6350"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 Ф. </a:t>
            </a:r>
            <a:r>
              <a:rPr lang="ru-RU" sz="2800" dirty="0" err="1" smtClean="0">
                <a:ln w="6350"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Сидо</a:t>
            </a:r>
            <a:r>
              <a:rPr lang="ru-RU" sz="2800" dirty="0" smtClean="0">
                <a:ln w="6350"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 </a:t>
            </a:r>
            <a:endParaRPr lang="ru-RU" sz="2800" dirty="0">
              <a:ln w="6350">
                <a:solidFill>
                  <a:schemeClr val="tx1">
                    <a:lumMod val="85000"/>
                  </a:schemeClr>
                </a:solidFill>
              </a:ln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051" name="Picture 3" descr="H:\Documents and Settings\Администратор\Рабочий стол\аттестация моя\силуэт\екатерина сидо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762394" cy="5917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735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736x/42/45/aa/4245aae32c1f2d62d9f54ae9aa0ba8f7--vintage-silhouette-midsummer-nights-dr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2585014" cy="369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736x/b6/21/90/b621902135312439c014ba666bcc21de--female-silhouettes-woman-re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" y="3068959"/>
            <a:ext cx="3328514" cy="332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ru.yandex.net/i?id=dd622efc732b94770f006f80036af807&amp;n=33&amp;w=150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07947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pdb/750997/4dd9ef19-57d3-489e-95b5-99b78b061ed8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2149"/>
            <a:ext cx="1800200" cy="27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.pinimg.com/236x/6c/90/3d/6c903d5b9fd36a17e087151abfaa1cf5--silhouette-pictures-silhouette-a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2365"/>
            <a:ext cx="200100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97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2.freepng.ru/20190715/rgr/kisspng-silhouette-painting-clip-art-vector-graphics-drawi-5d2d27cd54f075.9898469715632403973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4" y="260648"/>
            <a:ext cx="299733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yt3.ggpht.com/a/AGF-l7_-YTasfAZmEjKQc4F-fP-a5dkcSh2e0FnASA=s900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54845"/>
            <a:ext cx="3890714" cy="389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a8/ca/90/a8ca903db7f8619a5ab77355823515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3609945" cy="36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8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ocuments and Settings\Администратор\Рабочий стол\силуэт\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475037" cy="3648075"/>
          </a:xfrm>
          <a:prstGeom prst="rect">
            <a:avLst/>
          </a:prstGeom>
          <a:noFill/>
        </p:spPr>
      </p:pic>
      <p:pic>
        <p:nvPicPr>
          <p:cNvPr id="2052" name="Picture 4" descr="H:\Documents and Settings\Администратор\Рабочий стол\силуэт\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714620"/>
            <a:ext cx="4935640" cy="3862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4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Documents and Settings\Администратор\Рабочий стол\голова\Khol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214974" cy="6153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221</TotalTime>
  <Words>89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Тема Портрет в графике «ПОДАРОК ДОРОГОМУ ЧЕЛОВЕКУ»  </vt:lpstr>
      <vt:lpstr>Презентация PowerPoint</vt:lpstr>
      <vt:lpstr>Искусство теневого театра Китая</vt:lpstr>
      <vt:lpstr>Автопортрет Эдуара Огюста</vt:lpstr>
      <vt:lpstr>Екатерина  II ратобота Ф. Сидо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Искусство  силуэта.  Подарок  дорогому человеку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17</cp:revision>
  <dcterms:modified xsi:type="dcterms:W3CDTF">2024-03-20T08:46:49Z</dcterms:modified>
</cp:coreProperties>
</file>