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69" r:id="rId3"/>
    <p:sldId id="257" r:id="rId4"/>
    <p:sldId id="258" r:id="rId5"/>
    <p:sldId id="272" r:id="rId6"/>
    <p:sldId id="262" r:id="rId7"/>
    <p:sldId id="263" r:id="rId8"/>
    <p:sldId id="264" r:id="rId9"/>
    <p:sldId id="265" r:id="rId10"/>
    <p:sldId id="267" r:id="rId11"/>
    <p:sldId id="270" r:id="rId12"/>
    <p:sldId id="268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DB07-9C66-4652-9DD7-6BBA9DAB616F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0FCD1D2-BF7C-4681-8D52-541773B2A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601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DB07-9C66-4652-9DD7-6BBA9DAB616F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FCD1D2-BF7C-4681-8D52-541773B2A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818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DB07-9C66-4652-9DD7-6BBA9DAB616F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FCD1D2-BF7C-4681-8D52-541773B2A52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4957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DB07-9C66-4652-9DD7-6BBA9DAB616F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FCD1D2-BF7C-4681-8D52-541773B2A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38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DB07-9C66-4652-9DD7-6BBA9DAB616F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FCD1D2-BF7C-4681-8D52-541773B2A52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7915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DB07-9C66-4652-9DD7-6BBA9DAB616F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FCD1D2-BF7C-4681-8D52-541773B2A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071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DB07-9C66-4652-9DD7-6BBA9DAB616F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D1D2-BF7C-4681-8D52-541773B2A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713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DB07-9C66-4652-9DD7-6BBA9DAB616F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D1D2-BF7C-4681-8D52-541773B2A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36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DB07-9C66-4652-9DD7-6BBA9DAB616F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D1D2-BF7C-4681-8D52-541773B2A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510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DB07-9C66-4652-9DD7-6BBA9DAB616F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FCD1D2-BF7C-4681-8D52-541773B2A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199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DB07-9C66-4652-9DD7-6BBA9DAB616F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0FCD1D2-BF7C-4681-8D52-541773B2A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774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DB07-9C66-4652-9DD7-6BBA9DAB616F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0FCD1D2-BF7C-4681-8D52-541773B2A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492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DB07-9C66-4652-9DD7-6BBA9DAB616F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D1D2-BF7C-4681-8D52-541773B2A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50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DB07-9C66-4652-9DD7-6BBA9DAB616F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D1D2-BF7C-4681-8D52-541773B2A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DB07-9C66-4652-9DD7-6BBA9DAB616F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D1D2-BF7C-4681-8D52-541773B2A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34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DB07-9C66-4652-9DD7-6BBA9DAB616F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FCD1D2-BF7C-4681-8D52-541773B2A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597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BDB07-9C66-4652-9DD7-6BBA9DAB616F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0FCD1D2-BF7C-4681-8D52-541773B2A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43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13935" y="489155"/>
            <a:ext cx="9007219" cy="1044677"/>
          </a:xfrm>
        </p:spPr>
        <p:txBody>
          <a:bodyPr/>
          <a:lstStyle/>
          <a:p>
            <a:pPr algn="ctr"/>
            <a:r>
              <a:rPr lang="ru-RU" b="1" dirty="0" smtClean="0"/>
              <a:t>«</a:t>
            </a:r>
            <a:r>
              <a:rPr lang="en-US" b="1" dirty="0" smtClean="0"/>
              <a:t>My </a:t>
            </a:r>
            <a:r>
              <a:rPr lang="en-US" b="1" dirty="0"/>
              <a:t>favorite season</a:t>
            </a:r>
            <a:r>
              <a:rPr lang="en-US" b="1" dirty="0" smtClean="0"/>
              <a:t>”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3798" y="10961499"/>
            <a:ext cx="5531330" cy="767658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2052" name="Picture 4" descr="https://quizizz.com/_media/quizzes/L2FwcGhvc3RpbmdfcHJvZC9ibG9icy9BRW5CMlVxdS15RmFPUXNTWV9Ga0RCbHZFc19vU1M5dk1tN09CSFRzRXhtWkZLX21EZEpHYm5Gb2xJSGQwOFRpV2Zha0xGWWlSbW5TQUlmcXl1b0lHS3dVT2dxTHN4ci1oUS5keDMxMGlNeHRmdVJXaFRa_900_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438" y="1650183"/>
            <a:ext cx="6933484" cy="520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6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do you do in spring?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b="1" dirty="0"/>
              <a:t>In spring we can …</a:t>
            </a:r>
            <a:r>
              <a:rPr lang="en-US" sz="3600" dirty="0"/>
              <a:t> </a:t>
            </a:r>
            <a:r>
              <a:rPr lang="en-US" sz="3600" b="1" dirty="0"/>
              <a:t>As for me in spring I like to …but when it is ...</a:t>
            </a:r>
            <a:r>
              <a:rPr lang="en-US" sz="3600" dirty="0"/>
              <a:t> </a:t>
            </a:r>
            <a:r>
              <a:rPr lang="en-US" sz="3600" b="1" dirty="0"/>
              <a:t>I stay at … and …</a:t>
            </a:r>
            <a:endParaRPr lang="ru-RU" sz="3600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71833" y="2133600"/>
            <a:ext cx="5220167" cy="292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8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7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your </a:t>
            </a:r>
            <a:r>
              <a:rPr lang="en-US" dirty="0" err="1"/>
              <a:t>favourite</a:t>
            </a:r>
            <a:r>
              <a:rPr lang="en-US" dirty="0"/>
              <a:t> season</a:t>
            </a:r>
            <a:r>
              <a:rPr lang="en-US" dirty="0" smtClean="0"/>
              <a:t>?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27355" y="1904998"/>
            <a:ext cx="10177256" cy="4485969"/>
          </a:xfrm>
        </p:spPr>
        <p:txBody>
          <a:bodyPr>
            <a:noAutofit/>
          </a:bodyPr>
          <a:lstStyle/>
          <a:p>
            <a:r>
              <a:rPr lang="en-US" sz="2800" b="1" dirty="0"/>
              <a:t>There are four seasons in a …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/>
              <a:t>Winter has 3 months .They are …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/>
              <a:t>The winter days are … , the nights are ...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/>
              <a:t>The trees and streets are white.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/>
              <a:t>The winter is the coldest season …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/>
              <a:t>The weather in winter is ….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/>
              <a:t>When it is windy and cold I stay at..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/>
              <a:t>But winter is my </a:t>
            </a:r>
            <a:r>
              <a:rPr lang="en-US" sz="2800" b="1" dirty="0" err="1"/>
              <a:t>favourite</a:t>
            </a:r>
            <a:r>
              <a:rPr lang="en-US" sz="2800" b="1" dirty="0"/>
              <a:t> …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/>
              <a:t>because I can ……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/>
              <a:t>But best of all I like </a:t>
            </a:r>
            <a:r>
              <a:rPr lang="en-US" sz="2800" b="1" dirty="0" smtClean="0"/>
              <a:t>to…..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88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08180" y="1396180"/>
            <a:ext cx="4313864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/>
              <a:t>Thanks for your attention!!!!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84066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Snowy</a:t>
            </a:r>
            <a:r>
              <a:rPr lang="ru-RU" b="1" i="1" dirty="0" smtClean="0"/>
              <a:t>     </a:t>
            </a:r>
            <a:r>
              <a:rPr lang="en-US" b="1" i="1" dirty="0" smtClean="0"/>
              <a:t>fine</a:t>
            </a:r>
            <a:r>
              <a:rPr lang="ru-RU" b="1" i="1" dirty="0" smtClean="0"/>
              <a:t>      </a:t>
            </a:r>
            <a:r>
              <a:rPr lang="en-US" b="1" i="1" dirty="0" smtClean="0"/>
              <a:t>sunny</a:t>
            </a:r>
            <a:r>
              <a:rPr lang="ru-RU" b="1" i="1" dirty="0" smtClean="0"/>
              <a:t>        </a:t>
            </a:r>
            <a:r>
              <a:rPr lang="en-US" b="1" i="1" dirty="0" smtClean="0"/>
              <a:t>rainy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en-US" b="1" i="1" dirty="0" smtClean="0"/>
              <a:t>cloudy</a:t>
            </a:r>
            <a:r>
              <a:rPr lang="ru-RU" b="1" i="1" dirty="0" smtClean="0"/>
              <a:t>       </a:t>
            </a:r>
            <a:r>
              <a:rPr lang="en-US" b="1" i="1" dirty="0" smtClean="0"/>
              <a:t>sky</a:t>
            </a:r>
            <a:r>
              <a:rPr lang="ru-RU" b="1" i="1" dirty="0" smtClean="0"/>
              <a:t>       </a:t>
            </a:r>
            <a:r>
              <a:rPr lang="en-US" b="1" i="1" dirty="0" smtClean="0"/>
              <a:t>jump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1988" y="2025445"/>
            <a:ext cx="9360309" cy="4711686"/>
          </a:xfrm>
        </p:spPr>
        <p:txBody>
          <a:bodyPr>
            <a:normAutofit/>
          </a:bodyPr>
          <a:lstStyle/>
          <a:p>
            <a:r>
              <a:rPr lang="en-US" sz="4400" dirty="0"/>
              <a:t>In winter its</a:t>
            </a:r>
            <a:r>
              <a:rPr lang="en-US" sz="4400" u="sng" dirty="0"/>
              <a:t> </a:t>
            </a:r>
            <a:r>
              <a:rPr lang="en-US" sz="4400" b="1" i="1" u="sng" dirty="0" smtClean="0"/>
              <a:t>cold</a:t>
            </a:r>
            <a:r>
              <a:rPr lang="ru-RU" sz="4400" u="sng" dirty="0" smtClean="0"/>
              <a:t> </a:t>
            </a:r>
            <a:r>
              <a:rPr lang="en-US" sz="4400" dirty="0" smtClean="0"/>
              <a:t>and</a:t>
            </a:r>
            <a:r>
              <a:rPr lang="ru-RU" sz="4400" dirty="0" smtClean="0"/>
              <a:t> _______</a:t>
            </a:r>
            <a:endParaRPr lang="en-US" sz="4400" dirty="0"/>
          </a:p>
          <a:p>
            <a:r>
              <a:rPr lang="en-US" sz="4400" dirty="0"/>
              <a:t>In summer </a:t>
            </a:r>
            <a:r>
              <a:rPr lang="en-US" sz="4400" dirty="0" smtClean="0"/>
              <a:t>its</a:t>
            </a:r>
            <a:r>
              <a:rPr lang="ru-RU" sz="4400" dirty="0" smtClean="0"/>
              <a:t>____</a:t>
            </a:r>
            <a:r>
              <a:rPr lang="en-US" sz="4400" dirty="0" smtClean="0"/>
              <a:t> and</a:t>
            </a:r>
            <a:r>
              <a:rPr lang="ru-RU" sz="4400" dirty="0" smtClean="0"/>
              <a:t>_______</a:t>
            </a:r>
            <a:endParaRPr lang="en-US" sz="4400" dirty="0"/>
          </a:p>
          <a:p>
            <a:r>
              <a:rPr lang="en-US" sz="4400" dirty="0"/>
              <a:t>In autumn </a:t>
            </a:r>
            <a:r>
              <a:rPr lang="en-US" sz="4400" dirty="0" smtClean="0"/>
              <a:t>its</a:t>
            </a:r>
            <a:r>
              <a:rPr lang="ru-RU" sz="4400" dirty="0" smtClean="0"/>
              <a:t>____</a:t>
            </a:r>
            <a:r>
              <a:rPr lang="en-US" sz="4400" dirty="0" smtClean="0"/>
              <a:t> and</a:t>
            </a:r>
            <a:r>
              <a:rPr lang="ru-RU" sz="4400" dirty="0" smtClean="0"/>
              <a:t>_______</a:t>
            </a:r>
            <a:endParaRPr lang="en-US" sz="4400" dirty="0"/>
          </a:p>
          <a:p>
            <a:r>
              <a:rPr lang="en-US" sz="4400" dirty="0"/>
              <a:t>In spring I can </a:t>
            </a:r>
            <a:r>
              <a:rPr lang="ru-RU" sz="4400" dirty="0" smtClean="0"/>
              <a:t>______</a:t>
            </a:r>
          </a:p>
          <a:p>
            <a:pPr marL="0" indent="0">
              <a:buNone/>
            </a:pPr>
            <a:r>
              <a:rPr lang="en-US" sz="4400" dirty="0" smtClean="0"/>
              <a:t>up </a:t>
            </a:r>
            <a:r>
              <a:rPr lang="en-US" sz="4400" dirty="0"/>
              <a:t>into </a:t>
            </a:r>
            <a:r>
              <a:rPr lang="en-US" sz="4400" dirty="0" smtClean="0"/>
              <a:t>the</a:t>
            </a:r>
            <a:r>
              <a:rPr lang="ru-RU" sz="4400" dirty="0" smtClean="0"/>
              <a:t>_______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81189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4980" y="1317523"/>
            <a:ext cx="8915400" cy="3777622"/>
          </a:xfrm>
        </p:spPr>
        <p:txBody>
          <a:bodyPr>
            <a:normAutofit fontScale="77500" lnSpcReduction="20000"/>
          </a:bodyPr>
          <a:lstStyle/>
          <a:p>
            <a:r>
              <a:rPr lang="en-US" sz="4400" dirty="0"/>
              <a:t>In winter its </a:t>
            </a:r>
            <a:r>
              <a:rPr lang="en-US" sz="4400" dirty="0" smtClean="0"/>
              <a:t>col</a:t>
            </a:r>
            <a:r>
              <a:rPr lang="en-US" sz="4400" dirty="0"/>
              <a:t>d</a:t>
            </a:r>
            <a:r>
              <a:rPr lang="en-US" sz="4400" dirty="0" smtClean="0"/>
              <a:t> </a:t>
            </a:r>
            <a:r>
              <a:rPr lang="en-US" sz="4400" dirty="0"/>
              <a:t>and </a:t>
            </a:r>
            <a:r>
              <a:rPr lang="en-US" sz="4400" dirty="0" smtClean="0"/>
              <a:t>snowy</a:t>
            </a:r>
          </a:p>
          <a:p>
            <a:pPr marL="0" indent="0">
              <a:buNone/>
            </a:pPr>
            <a:endParaRPr lang="en-US" sz="4400" dirty="0"/>
          </a:p>
          <a:p>
            <a:r>
              <a:rPr lang="en-US" sz="4400" dirty="0"/>
              <a:t>In summer its sunny and </a:t>
            </a:r>
            <a:r>
              <a:rPr lang="en-US" sz="4400" dirty="0" smtClean="0"/>
              <a:t>fine</a:t>
            </a:r>
          </a:p>
          <a:p>
            <a:pPr marL="0" indent="0">
              <a:buNone/>
            </a:pPr>
            <a:endParaRPr lang="en-US" sz="4400" dirty="0"/>
          </a:p>
          <a:p>
            <a:r>
              <a:rPr lang="en-US" sz="4400" dirty="0"/>
              <a:t>In autumn its cloudy and </a:t>
            </a:r>
            <a:r>
              <a:rPr lang="en-US" sz="4400" dirty="0" smtClean="0"/>
              <a:t>rainy</a:t>
            </a:r>
          </a:p>
          <a:p>
            <a:pPr marL="0" indent="0">
              <a:buNone/>
            </a:pPr>
            <a:endParaRPr lang="en-US" sz="4400" dirty="0"/>
          </a:p>
          <a:p>
            <a:r>
              <a:rPr lang="en-US" sz="4400" dirty="0"/>
              <a:t>In spring I can jump up into the sky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377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avatars.mds.yandex.net/i?id=4fb05b83f072854d162f43ff61365a30e4bd08b6-8497449-images-thumbs&amp;n=1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5277" y="550606"/>
            <a:ext cx="7511845" cy="59878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330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1664" y="249443"/>
            <a:ext cx="6898917" cy="976312"/>
          </a:xfrm>
        </p:spPr>
        <p:txBody>
          <a:bodyPr>
            <a:normAutofit/>
          </a:bodyPr>
          <a:lstStyle/>
          <a:p>
            <a:r>
              <a:rPr lang="en-US" dirty="0"/>
              <a:t>Are these pictures correct with their descriptions or not?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436" y="1422400"/>
            <a:ext cx="6992325" cy="482936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3794" y="1458543"/>
            <a:ext cx="11828206" cy="4757078"/>
          </a:xfrm>
        </p:spPr>
        <p:txBody>
          <a:bodyPr>
            <a:normAutofit/>
          </a:bodyPr>
          <a:lstStyle/>
          <a:p>
            <a:pPr marL="342900" indent="-342900">
              <a:buFont typeface="Wingdings 3" charset="2"/>
              <a:buAutoNum type="arabicPeriod"/>
            </a:pPr>
            <a:endParaRPr lang="en-US" b="1" dirty="0" smtClean="0"/>
          </a:p>
          <a:p>
            <a:pPr marL="342900" indent="-342900">
              <a:buFont typeface="Wingdings 3" charset="2"/>
              <a:buAutoNum type="arabicPeriod"/>
            </a:pPr>
            <a:endParaRPr lang="en-US" b="1" dirty="0"/>
          </a:p>
          <a:p>
            <a:r>
              <a:rPr lang="en-US" b="1" dirty="0" smtClean="0"/>
              <a:t>1. To </a:t>
            </a:r>
            <a:r>
              <a:rPr lang="en-US" b="1" dirty="0"/>
              <a:t>fly a </a:t>
            </a:r>
            <a:r>
              <a:rPr lang="en-US" b="1" dirty="0" smtClean="0"/>
              <a:t>kite                                        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</a:t>
            </a:r>
            <a:r>
              <a:rPr lang="en-US" b="1" dirty="0" smtClean="0">
                <a:solidFill>
                  <a:schemeClr val="tx1"/>
                </a:solidFill>
              </a:rPr>
              <a:t>2. play </a:t>
            </a:r>
            <a:r>
              <a:rPr lang="en-US" b="1" dirty="0">
                <a:solidFill>
                  <a:schemeClr val="tx1"/>
                </a:solidFill>
              </a:rPr>
              <a:t>in the </a:t>
            </a:r>
            <a:r>
              <a:rPr lang="en-US" b="1" dirty="0" smtClean="0">
                <a:solidFill>
                  <a:schemeClr val="tx1"/>
                </a:solidFill>
              </a:rPr>
              <a:t>fallen leaves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ru-RU" b="1" dirty="0" smtClean="0"/>
              <a:t> </a:t>
            </a:r>
            <a:endParaRPr lang="ru-RU" b="1" dirty="0"/>
          </a:p>
          <a:p>
            <a:r>
              <a:rPr lang="en-US" b="1" dirty="0" smtClean="0"/>
              <a:t>    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                   </a:t>
            </a:r>
          </a:p>
          <a:p>
            <a:r>
              <a:rPr lang="en-US" b="1" dirty="0" smtClean="0"/>
              <a:t>                                                                                                                                                                                                  4. </a:t>
            </a:r>
            <a:r>
              <a:rPr lang="en-US" b="1" dirty="0" smtClean="0">
                <a:solidFill>
                  <a:schemeClr val="tx1"/>
                </a:solidFill>
              </a:rPr>
              <a:t>build </a:t>
            </a:r>
            <a:r>
              <a:rPr lang="en-US" b="1" dirty="0">
                <a:solidFill>
                  <a:schemeClr val="tx1"/>
                </a:solidFill>
              </a:rPr>
              <a:t>sand </a:t>
            </a:r>
            <a:r>
              <a:rPr lang="en-US" b="1" dirty="0" smtClean="0">
                <a:solidFill>
                  <a:schemeClr val="tx1"/>
                </a:solidFill>
              </a:rPr>
              <a:t>castles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3. To play snowballs</a:t>
            </a:r>
            <a:endParaRPr lang="ru-RU" b="1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ru-RU" b="1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877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9754" y="119318"/>
            <a:ext cx="10554930" cy="154233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do you like to do when the weather is..</a:t>
            </a:r>
            <a:r>
              <a:rPr lang="en-US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/>
              <a:t>As for me when the weather is…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/>
              <a:t>I like 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92161" y="1734933"/>
            <a:ext cx="4815349" cy="5123067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To ski</a:t>
            </a:r>
            <a:endParaRPr lang="ru-RU" sz="2400" b="1" dirty="0" smtClean="0"/>
          </a:p>
          <a:p>
            <a:r>
              <a:rPr lang="en-US" sz="2400" b="1" dirty="0" smtClean="0"/>
              <a:t>To skate</a:t>
            </a:r>
            <a:endParaRPr lang="en-US" sz="2400" dirty="0" smtClean="0"/>
          </a:p>
          <a:p>
            <a:r>
              <a:rPr lang="en-US" sz="2400" b="1" dirty="0" smtClean="0"/>
              <a:t>To sledge</a:t>
            </a:r>
            <a:endParaRPr lang="en-US" sz="2400" dirty="0" smtClean="0"/>
          </a:p>
          <a:p>
            <a:r>
              <a:rPr lang="en-US" sz="2400" b="1" dirty="0" smtClean="0"/>
              <a:t>To play snowballs</a:t>
            </a:r>
            <a:endParaRPr lang="ru-RU" sz="2400" b="1" dirty="0" smtClean="0"/>
          </a:p>
          <a:p>
            <a:r>
              <a:rPr lang="en-US" sz="2400" b="1" dirty="0" smtClean="0"/>
              <a:t>To make a snowman</a:t>
            </a:r>
            <a:endParaRPr lang="en-US" sz="2400" dirty="0" smtClean="0"/>
          </a:p>
          <a:p>
            <a:r>
              <a:rPr lang="en-US" sz="2400" b="1" dirty="0" smtClean="0"/>
              <a:t>To walk in the forest</a:t>
            </a:r>
            <a:endParaRPr lang="en-US" sz="2400" dirty="0" smtClean="0"/>
          </a:p>
          <a:p>
            <a:r>
              <a:rPr lang="en-US" sz="2400" b="1" dirty="0" smtClean="0"/>
              <a:t>To play hockey</a:t>
            </a:r>
            <a:endParaRPr lang="en-US" sz="2400" dirty="0" smtClean="0"/>
          </a:p>
          <a:p>
            <a:r>
              <a:rPr lang="en-US" sz="2400" b="1" dirty="0" smtClean="0"/>
              <a:t>To play tennis</a:t>
            </a:r>
            <a:endParaRPr lang="en-US" sz="2400" dirty="0" smtClean="0"/>
          </a:p>
          <a:p>
            <a:r>
              <a:rPr lang="en-US" sz="2400" b="1" dirty="0" smtClean="0"/>
              <a:t>To play football</a:t>
            </a:r>
            <a:endParaRPr lang="en-US" sz="2400" dirty="0" smtClean="0"/>
          </a:p>
          <a:p>
            <a:r>
              <a:rPr lang="en-US" sz="2400" b="1" dirty="0" smtClean="0"/>
              <a:t>To swim in the river</a:t>
            </a:r>
            <a:endParaRPr lang="en-US" sz="2400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4820265" cy="4634169"/>
          </a:xfrm>
        </p:spPr>
        <p:txBody>
          <a:bodyPr>
            <a:normAutofit fontScale="85000" lnSpcReduction="20000"/>
          </a:bodyPr>
          <a:lstStyle/>
          <a:p>
            <a:r>
              <a:rPr lang="en-US" sz="3000" b="1" dirty="0" smtClean="0"/>
              <a:t>To play with toys</a:t>
            </a:r>
            <a:endParaRPr lang="en-US" sz="3000" dirty="0" smtClean="0"/>
          </a:p>
          <a:p>
            <a:r>
              <a:rPr lang="en-US" sz="3000" b="1" dirty="0" smtClean="0"/>
              <a:t>To ride a bike</a:t>
            </a:r>
            <a:endParaRPr lang="en-US" sz="3000" dirty="0" smtClean="0"/>
          </a:p>
          <a:p>
            <a:r>
              <a:rPr lang="en-US" sz="3000" b="1" dirty="0" smtClean="0"/>
              <a:t>To read books</a:t>
            </a:r>
            <a:endParaRPr lang="en-US" sz="3000" dirty="0" smtClean="0"/>
          </a:p>
          <a:p>
            <a:r>
              <a:rPr lang="en-US" sz="3000" b="1" dirty="0" smtClean="0"/>
              <a:t>To walk with friends</a:t>
            </a:r>
            <a:endParaRPr lang="en-US" sz="3000" dirty="0" smtClean="0"/>
          </a:p>
          <a:p>
            <a:r>
              <a:rPr lang="en-US" sz="3000" b="1" dirty="0" smtClean="0"/>
              <a:t>To sing and dance</a:t>
            </a:r>
            <a:endParaRPr lang="en-US" sz="3000" dirty="0" smtClean="0"/>
          </a:p>
          <a:p>
            <a:r>
              <a:rPr lang="en-US" sz="3000" b="1" dirty="0" smtClean="0"/>
              <a:t>To stay at home and</a:t>
            </a:r>
            <a:r>
              <a:rPr lang="en-US" sz="3000" dirty="0" smtClean="0"/>
              <a:t> </a:t>
            </a:r>
            <a:r>
              <a:rPr lang="en-US" sz="3000" b="1" dirty="0" smtClean="0"/>
              <a:t>…</a:t>
            </a:r>
            <a:endParaRPr lang="en-US" sz="3000" dirty="0" smtClean="0"/>
          </a:p>
          <a:p>
            <a:r>
              <a:rPr lang="en-US" sz="3000" b="1" dirty="0" smtClean="0"/>
              <a:t>To play computer games</a:t>
            </a:r>
            <a:endParaRPr lang="en-US" sz="3000" dirty="0" smtClean="0"/>
          </a:p>
          <a:p>
            <a:r>
              <a:rPr lang="en-US" sz="3000" b="1" dirty="0" smtClean="0"/>
              <a:t>To watch TV</a:t>
            </a:r>
            <a:endParaRPr lang="en-US" sz="3000" dirty="0" smtClean="0"/>
          </a:p>
          <a:p>
            <a:r>
              <a:rPr lang="en-US" sz="3000" b="1" dirty="0" smtClean="0"/>
              <a:t>To play volleyball</a:t>
            </a:r>
            <a:endParaRPr lang="en-US" sz="3000" dirty="0" smtClean="0"/>
          </a:p>
          <a:p>
            <a:r>
              <a:rPr lang="en-US" sz="3000" b="1" dirty="0" smtClean="0"/>
              <a:t>To fly a kite</a:t>
            </a:r>
            <a:endParaRPr lang="en-US" sz="3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43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do you do in winter?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b="1" dirty="0"/>
              <a:t>In winter we can ... As for me in winter I like to …but when</a:t>
            </a:r>
            <a:r>
              <a:rPr lang="en-US" sz="4000" dirty="0"/>
              <a:t> </a:t>
            </a:r>
            <a:r>
              <a:rPr lang="en-US" sz="4000" b="1" dirty="0"/>
              <a:t>it is …I stay at …and …</a:t>
            </a:r>
            <a:endParaRPr lang="ru-RU" sz="4000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2248019"/>
            <a:ext cx="4313238" cy="3533537"/>
          </a:xfrm>
        </p:spPr>
      </p:pic>
    </p:spTree>
    <p:extLst>
      <p:ext uri="{BB962C8B-B14F-4D97-AF65-F5344CB8AC3E}">
        <p14:creationId xmlns:p14="http://schemas.microsoft.com/office/powerpoint/2010/main" val="283035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do you do in summer 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b="1" dirty="0"/>
              <a:t>In summer we can … As for me in summer I like to … but when it is … I stay at … and ….</a:t>
            </a:r>
            <a:endParaRPr lang="ru-RU" sz="2800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67" y="2133600"/>
            <a:ext cx="4313238" cy="2695773"/>
          </a:xfrm>
        </p:spPr>
      </p:pic>
    </p:spTree>
    <p:extLst>
      <p:ext uri="{BB962C8B-B14F-4D97-AF65-F5344CB8AC3E}">
        <p14:creationId xmlns:p14="http://schemas.microsoft.com/office/powerpoint/2010/main" val="207739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do you do in autumn 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b="1" dirty="0"/>
              <a:t>In autumn we</a:t>
            </a:r>
            <a:r>
              <a:rPr lang="en-US" sz="3600" dirty="0"/>
              <a:t> </a:t>
            </a:r>
            <a:r>
              <a:rPr lang="en-US" sz="3600" b="1" dirty="0"/>
              <a:t>can … . As for me in autumn I like to …but when it is …I stay at …and … .</a:t>
            </a:r>
            <a:endParaRPr lang="ru-RU" sz="3600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67" y="2050645"/>
            <a:ext cx="4313238" cy="2846737"/>
          </a:xfrm>
        </p:spPr>
      </p:pic>
    </p:spTree>
    <p:extLst>
      <p:ext uri="{BB962C8B-B14F-4D97-AF65-F5344CB8AC3E}">
        <p14:creationId xmlns:p14="http://schemas.microsoft.com/office/powerpoint/2010/main" val="14444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364</TotalTime>
  <Words>262</Words>
  <Application>Microsoft Office PowerPoint</Application>
  <PresentationFormat>Широкоэкранный</PresentationFormat>
  <Paragraphs>61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Легкий дым</vt:lpstr>
      <vt:lpstr>«My favorite season”</vt:lpstr>
      <vt:lpstr>Snowy     fine      sunny        rainy cloudy       sky       jump  </vt:lpstr>
      <vt:lpstr>Презентация PowerPoint</vt:lpstr>
      <vt:lpstr>Презентация PowerPoint</vt:lpstr>
      <vt:lpstr>Are these pictures correct with their descriptions or not?</vt:lpstr>
      <vt:lpstr>What do you like to do when the weather is..  As for me when the weather is…  I like …</vt:lpstr>
      <vt:lpstr>What do you do in winter?  </vt:lpstr>
      <vt:lpstr>What do you do in summer ? </vt:lpstr>
      <vt:lpstr>What do you do in autumn ? </vt:lpstr>
      <vt:lpstr>What do you do in spring? </vt:lpstr>
      <vt:lpstr>Презентация PowerPoint</vt:lpstr>
      <vt:lpstr>What is your favourite season?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79615</dc:creator>
  <cp:lastModifiedBy>79615</cp:lastModifiedBy>
  <cp:revision>20</cp:revision>
  <dcterms:created xsi:type="dcterms:W3CDTF">2023-04-11T21:52:10Z</dcterms:created>
  <dcterms:modified xsi:type="dcterms:W3CDTF">2023-05-26T11:58:05Z</dcterms:modified>
</cp:coreProperties>
</file>