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6" r:id="rId2"/>
    <p:sldId id="271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67" r:id="rId11"/>
    <p:sldId id="264" r:id="rId12"/>
    <p:sldId id="268" r:id="rId13"/>
    <p:sldId id="270" r:id="rId14"/>
    <p:sldId id="269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711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6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198C0-65F8-47BC-B91D-B288470C34B9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6C151-5146-472B-82B2-BD88C8D35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4F744-BD1B-4A2B-9447-EFA97299F16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3B731-21E8-4340-B75B-6AABC9180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B731-21E8-4340-B75B-6AABC9180BE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34F3-A602-4FF2-AD0A-DA3C4C16FE1E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DDF5-E8D7-41FD-B104-F097E3487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08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34F3-A602-4FF2-AD0A-DA3C4C16FE1E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DDF5-E8D7-41FD-B104-F097E3487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11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34F3-A602-4FF2-AD0A-DA3C4C16FE1E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DDF5-E8D7-41FD-B104-F097E3487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3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34F3-A602-4FF2-AD0A-DA3C4C16FE1E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DDF5-E8D7-41FD-B104-F097E3487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35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34F3-A602-4FF2-AD0A-DA3C4C16FE1E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DDF5-E8D7-41FD-B104-F097E3487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56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34F3-A602-4FF2-AD0A-DA3C4C16FE1E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DDF5-E8D7-41FD-B104-F097E3487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41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34F3-A602-4FF2-AD0A-DA3C4C16FE1E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DDF5-E8D7-41FD-B104-F097E3487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523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34F3-A602-4FF2-AD0A-DA3C4C16FE1E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DDF5-E8D7-41FD-B104-F097E3487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6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34F3-A602-4FF2-AD0A-DA3C4C16FE1E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DDF5-E8D7-41FD-B104-F097E3487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6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34F3-A602-4FF2-AD0A-DA3C4C16FE1E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DDF5-E8D7-41FD-B104-F097E3487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69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34F3-A602-4FF2-AD0A-DA3C4C16FE1E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DDF5-E8D7-41FD-B104-F097E3487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7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834F3-A602-4FF2-AD0A-DA3C4C16FE1E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FDDF5-E8D7-41FD-B104-F097E3487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6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899992"/>
            <a:ext cx="5486400" cy="5667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22512" y="5373216"/>
            <a:ext cx="5515000" cy="1484784"/>
          </a:xfrm>
        </p:spPr>
        <p:txBody>
          <a:bodyPr>
            <a:noAutofit/>
          </a:bodyPr>
          <a:lstStyle/>
          <a:p>
            <a:r>
              <a:rPr lang="ru-RU" sz="4800" b="1" i="1" dirty="0" smtClean="0"/>
              <a:t>В каждой книжке- своя …</a:t>
            </a:r>
            <a:endParaRPr lang="ru-RU" sz="4800" b="1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18016"/>
            <a:ext cx="6192688" cy="415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88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>Первая компьютерная мышь</a:t>
            </a:r>
            <a:endParaRPr lang="ru-RU" sz="3600" b="1" i="1" dirty="0"/>
          </a:p>
        </p:txBody>
      </p:sp>
      <p:pic>
        <p:nvPicPr>
          <p:cNvPr id="1026" name="Picture 2" descr="http://www.marsiada.ru/files/mouse-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" r="7122"/>
          <a:stretch>
            <a:fillRect/>
          </a:stretch>
        </p:blipFill>
        <p:spPr bwMode="auto">
          <a:xfrm>
            <a:off x="1792288" y="612774"/>
            <a:ext cx="5486400" cy="474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9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642918"/>
            <a:ext cx="6500858" cy="550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65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661248"/>
            <a:ext cx="5486400" cy="792088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Мышь, управляемая ногами</a:t>
            </a:r>
            <a:endParaRPr lang="ru-RU" sz="36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3888000" cy="503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58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/>
              <a:t>Самый известный мультипликационный мышонок</a:t>
            </a:r>
            <a:endParaRPr lang="ru-RU" sz="28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-56"/>
            <a:ext cx="5572164" cy="542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83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/>
              <a:t>Памятник знаменитому коту Леопольду и мышатам из мультфильма «Приключения кота Леопольда»</a:t>
            </a:r>
            <a:endParaRPr lang="ru-RU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0"/>
            <a:ext cx="4500594" cy="535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22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9320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73216"/>
            <a:ext cx="6998568" cy="804862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Литература по искусству</a:t>
            </a:r>
            <a:endParaRPr lang="ru-RU" sz="4000" b="1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48680"/>
            <a:ext cx="5742700" cy="495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028" y="188640"/>
            <a:ext cx="2108160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028" y="2132856"/>
            <a:ext cx="2064000" cy="3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42856"/>
            <a:ext cx="2051280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09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 каждой книжке- своя мышка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928802"/>
            <a:ext cx="6192688" cy="415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4664"/>
            <a:ext cx="806746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59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32656"/>
            <a:ext cx="809153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61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48680"/>
            <a:ext cx="8015761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21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528" y="620688"/>
            <a:ext cx="7244085" cy="5544616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4535"/>
            <a:ext cx="7996569" cy="565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56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6592"/>
            <a:ext cx="8280920" cy="597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055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/>
              <a:t>Энциклопедии</a:t>
            </a:r>
            <a:endParaRPr lang="ru-RU" sz="44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23" y="2429391"/>
            <a:ext cx="1422453" cy="201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1386627" cy="199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38" y="474997"/>
            <a:ext cx="1511398" cy="195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571480"/>
            <a:ext cx="1793726" cy="17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21224"/>
            <a:ext cx="1471979" cy="198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500042"/>
            <a:ext cx="1793726" cy="17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Рисунок 11"/>
          <p:cNvSpPr txBox="1">
            <a:spLocks/>
          </p:cNvSpPr>
          <p:nvPr/>
        </p:nvSpPr>
        <p:spPr>
          <a:xfrm>
            <a:off x="1724004" y="581004"/>
            <a:ext cx="5486400" cy="4114800"/>
          </a:xfrm>
          <a:prstGeom prst="rect">
            <a:avLst/>
          </a:prstGeom>
        </p:spPr>
      </p:sp>
      <p:sp>
        <p:nvSpPr>
          <p:cNvPr id="14" name="Рисунок 11"/>
          <p:cNvSpPr txBox="1">
            <a:spLocks/>
          </p:cNvSpPr>
          <p:nvPr/>
        </p:nvSpPr>
        <p:spPr>
          <a:xfrm>
            <a:off x="1357290" y="428604"/>
            <a:ext cx="5486400" cy="4114800"/>
          </a:xfrm>
          <a:prstGeom prst="rect">
            <a:avLst/>
          </a:prstGeom>
        </p:spPr>
      </p:sp>
      <p:sp>
        <p:nvSpPr>
          <p:cNvPr id="16" name="Рисунок 15"/>
          <p:cNvSpPr>
            <a:spLocks noGrp="1"/>
          </p:cNvSpPr>
          <p:nvPr>
            <p:ph type="pic" idx="1"/>
          </p:nvPr>
        </p:nvSpPr>
        <p:spPr>
          <a:xfrm>
            <a:off x="1785918" y="500042"/>
            <a:ext cx="5486400" cy="4114800"/>
          </a:xfrm>
        </p:spPr>
      </p:sp>
    </p:spTree>
    <p:extLst>
      <p:ext uri="{BB962C8B-B14F-4D97-AF65-F5344CB8AC3E}">
        <p14:creationId xmlns:p14="http://schemas.microsoft.com/office/powerpoint/2010/main" val="91092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305006"/>
            <a:ext cx="5486400" cy="804862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Естественно- научная литература</a:t>
            </a:r>
            <a:endParaRPr lang="ru-RU" sz="3600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571480"/>
            <a:ext cx="1659123" cy="264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571480"/>
            <a:ext cx="1355514" cy="211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469"/>
            <a:ext cx="1491121" cy="230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357430"/>
            <a:ext cx="2058318" cy="305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786058"/>
            <a:ext cx="189861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571480"/>
            <a:ext cx="1800200" cy="259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0" b="24750"/>
          <a:stretch>
            <a:fillRect/>
          </a:stretch>
        </p:blipFill>
        <p:spPr bwMode="auto">
          <a:xfrm>
            <a:off x="1214414" y="3500438"/>
            <a:ext cx="2493438" cy="187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84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42</Words>
  <Application>Microsoft Office PowerPoint</Application>
  <PresentationFormat>Экран (4:3)</PresentationFormat>
  <Paragraphs>10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В каждой книжке- своя мышка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Библиотекарь</dc:creator>
  <cp:lastModifiedBy>user</cp:lastModifiedBy>
  <cp:revision>18</cp:revision>
  <dcterms:created xsi:type="dcterms:W3CDTF">2014-03-24T08:18:22Z</dcterms:created>
  <dcterms:modified xsi:type="dcterms:W3CDTF">2022-11-16T08:06:08Z</dcterms:modified>
</cp:coreProperties>
</file>