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CE14A-46A4-4A69-A4E0-AFD03836A54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7FAAE-8826-4D29-936C-7A79410FC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4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7FAAE-8826-4D29-936C-7A79410FC6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1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7CC96-54C5-4E86-9D31-3FFD0803F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CC53C-D146-4677-BEAA-C0930502A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5566D-A782-4EEA-B72F-0137C3D6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329BC-BE62-44C6-90ED-7F926791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D8D4D1-1D16-4713-BB6E-690A1883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0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B6BA0-684A-4227-A79A-4AEA0A15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5AB70F-795A-4DB5-9563-608B67E33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02A5C-A599-4AE6-94FF-8FD47B8C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164F7-ABFE-4A79-831D-ED01013E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AB5FC-DC07-4981-8C22-1F663B20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4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C60D97-9DF2-445A-9171-5EDE620AB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558062-9201-45F0-AE19-2D0DD08F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50634-DBE2-4633-A030-A3CC5007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F9340-D2E4-4CB8-9268-7A00281F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E9439-9003-4D0F-811B-A5D33264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7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0C595-A535-4903-BA5F-1A5D5C4C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A21D7-FFF3-4FFE-B986-8ED1657E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FF7CC-63A6-4183-99C3-4561CB1E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434BF-3C7F-4EBF-B5DB-2B19C908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ADBED3-2784-4C69-9EAB-0691B12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5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1D6BC-8EEE-4025-B0BA-53EBD12C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91E8F3-E1DE-4724-AD6E-B75CB52B3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7AC786-7FAF-4549-BCCB-D5FD613F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C8A1F-7E69-46E1-8670-54D369FF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766587-3DFE-4B5B-B361-180964F9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8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B920D-D767-40A1-BEC3-650D57AF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1A42D-D37C-4A1F-828B-4B967E3D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A8336-506A-46E5-ACA5-CE45C173A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B8758C-5832-41FA-B672-B96F0D01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0F1EFE-7E8E-4144-B931-0CE757D1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5AAEF-C5E5-45F2-B781-F31BEC96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D23A-5339-4F3F-BC3B-C64F0E17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F34D8F-EFBA-4C5C-8BA7-5C0D318B3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6FD4E6-A118-4FA0-8847-49E0ECC3F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6A1CE9-5208-46C1-8ACB-5172AA9A2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2A4AC3-ACFC-436F-A0A3-FF7407087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3CEE12-6C66-42C9-ACB5-6F0712E5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EB686D-4624-44AE-BA2C-160F9671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291887-A304-4941-A8CA-00BD96AA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5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4E0D0-7451-4334-8047-B2C5E3D5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79D17E-4A83-49CE-8A6E-4202433E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D1BA16-59D5-4245-A66D-453529C9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0E2D23-1A37-4456-9540-E79DE795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6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E84AF0-87BC-42B0-80E2-226B0F63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427C71-F12A-4805-8AC2-CE6A1751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17DEBA-1974-4388-828D-6A53EB0D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1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2C698-C640-4F6C-B0B8-4CB1C62F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A2E0C5-DD80-4380-AC9A-8965C0EC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1B740D-BCD1-43D9-8585-D4BE35BDC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C7C825-29BC-4191-BC49-DB588826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96DBD6-FF99-4676-A6FD-1A3EFD07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FD30DE-05FD-41F6-96A6-74FA57F1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BC904-872D-4FFF-A3B8-000D14E8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C6B683-3E31-4104-A062-BCC59227E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3DE65-7B93-47C3-A19B-760C0F92D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D69771-2F74-4018-8962-9A624AFB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C2938C-3630-4BC6-858D-8C46230F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99F71-AEDC-43C7-9E5A-4591AC93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DCFA6-D598-4073-AA79-4831D0E0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7666A-09D3-4B89-9D9C-AA329835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11701-DCE6-4E23-AC1F-2C207DA8E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C80C8-B726-4980-872A-5A67A3F2D8A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17CA1-BAE8-4146-B230-8463F3742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BC74F-13FD-4149-8E74-51DE05D74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2F10-A21A-493F-888D-4DBC9DAC5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1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DB0F2-3BE1-41A5-8006-EFE8DDFB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435E1DB-B39E-4AA4-9758-AA4CCFBCE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637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919CCA-37F6-4409-8F36-6E180B51DA6D}"/>
              </a:ext>
            </a:extLst>
          </p:cNvPr>
          <p:cNvSpPr/>
          <p:nvPr/>
        </p:nvSpPr>
        <p:spPr>
          <a:xfrm>
            <a:off x="2935459" y="115547"/>
            <a:ext cx="6096000" cy="12811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№93 компенсирующего вида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Фрунзенского района Санкт-Петербурга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D71712-5185-4C53-A375-E4133AAB7AFB}"/>
              </a:ext>
            </a:extLst>
          </p:cNvPr>
          <p:cNvSpPr/>
          <p:nvPr/>
        </p:nvSpPr>
        <p:spPr>
          <a:xfrm>
            <a:off x="5033914" y="1972854"/>
            <a:ext cx="2124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Осень»</a:t>
            </a:r>
            <a:endParaRPr lang="ru-RU" sz="4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7D5946-69C0-4C7E-91D5-D3BEEA88775D}"/>
              </a:ext>
            </a:extLst>
          </p:cNvPr>
          <p:cNvSpPr/>
          <p:nvPr/>
        </p:nvSpPr>
        <p:spPr>
          <a:xfrm>
            <a:off x="5819336" y="3930704"/>
            <a:ext cx="6096000" cy="8161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Автор: Сазонова И.Н.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Учитель-дефектолог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AAAE8D-21F0-4550-9E26-57220F34FB2C}"/>
              </a:ext>
            </a:extLst>
          </p:cNvPr>
          <p:cNvSpPr/>
          <p:nvPr/>
        </p:nvSpPr>
        <p:spPr>
          <a:xfrm>
            <a:off x="3048000" y="5582216"/>
            <a:ext cx="6096000" cy="8374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 Петербург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1418E2-2B41-4BA7-B99B-8E850C8112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7978">
            <a:off x="4825169" y="3583399"/>
            <a:ext cx="1435002" cy="12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C408B-4AD5-4752-BEDD-1CC63C4FF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1"/>
            <a:ext cx="12192000" cy="68685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01642-6EDA-4887-AEC8-FB4E70B67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37" y="513251"/>
            <a:ext cx="3622525" cy="23666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05879-00A8-4702-8194-00FCBB4B9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58" y="3154460"/>
            <a:ext cx="3167807" cy="3429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23129D-1E10-4142-8EC4-10B042D72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7" y="509514"/>
            <a:ext cx="4214055" cy="23704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C9958B-B95A-42C8-BFD5-ED1ED8145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7" y="3154459"/>
            <a:ext cx="560599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84F8AA-F70E-48BF-93CE-62D18509C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44"/>
            <a:ext cx="12192001" cy="6860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1976C4-2CEF-4495-95AA-FCACEF09B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28" y="579466"/>
            <a:ext cx="4527307" cy="3269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3345D3-20F6-49B7-8C93-B55FF02D3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46" y="807155"/>
            <a:ext cx="3012073" cy="2814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4C1FC5-05BA-4806-B61C-4E98C7ED6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26" y="3792960"/>
            <a:ext cx="4340369" cy="28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C468C9-9A2A-4B48-A25F-D7078930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45619A-1568-4198-BEBD-92E99B4F8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34" y="2447913"/>
            <a:ext cx="5258240" cy="46739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7AC591-4E39-4069-A601-56A89355BB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02" y="3857033"/>
            <a:ext cx="935063" cy="1271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C6767B-F315-4E04-8DD4-AE34EC6AF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00" y="3738825"/>
            <a:ext cx="3521076" cy="21674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76F60C-7020-4200-B730-3634B750E5D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06" y="5677067"/>
            <a:ext cx="1172308" cy="7274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90ECD4F-C640-4CE1-9B22-E7ED3078A99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00" y="528423"/>
            <a:ext cx="1509656" cy="11315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9FB3A77-9A72-4E1B-A48F-5BCD0C7C35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91" y="631586"/>
            <a:ext cx="2411072" cy="120553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503C55-4D3C-463F-BCF3-22369A208F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498">
            <a:off x="10477028" y="311700"/>
            <a:ext cx="505481" cy="7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27</Words>
  <Application>Microsoft Office PowerPoint</Application>
  <PresentationFormat>Широкоэкранный</PresentationFormat>
  <Paragraphs>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бдбд</dc:creator>
  <cp:lastModifiedBy>User</cp:lastModifiedBy>
  <cp:revision>22</cp:revision>
  <dcterms:created xsi:type="dcterms:W3CDTF">2023-11-16T13:55:03Z</dcterms:created>
  <dcterms:modified xsi:type="dcterms:W3CDTF">2023-11-20T09:25:51Z</dcterms:modified>
</cp:coreProperties>
</file>