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458200" cy="38719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Аспекты социальной адаптации лиц с ограниченными возможностями здоровья средствами физической культуры и спорта.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614866" cy="16007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третьем этапе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важно, что человеку с ограниченными возможностями трудно дается общение с окружающими.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трудно самому, без создания адекватных условий, реализовать свой потенциал в жизнедеятельности и контактах с ближайшим окружением, и вследствие этого возникают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129o-DISABILITY-DISCRIMINATION-fac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143380"/>
            <a:ext cx="7858180" cy="23566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Знаменитости.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Спортсмены-инвалиды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явление неоднозначное. Они добиваются невероятных успехов на соревнованиях мирового уровня, несмотря на постоянно дающий сбои процесс их адаптации в обществе. Даже физические недостатки не могут помешать человеку жить активной, полноценной жизнью, добиваться поставленных целей, творить, быть успешным.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8742"/>
          </a:xfrm>
        </p:spPr>
        <p:txBody>
          <a:bodyPr numCol="2">
            <a:normAutofit/>
          </a:bodyPr>
          <a:lstStyle/>
          <a:p>
            <a:pPr lvl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Максим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(родился 14 августа 1984 года) – украинский пловец (имеет нарушения зрения) четырехкратный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чемпион и обладатель бронзовой награды  Игр-2008.</a:t>
            </a:r>
          </a:p>
          <a:p>
            <a:pPr lvl="0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/>
              <a:t>Даниэль </a:t>
            </a:r>
            <a:r>
              <a:rPr lang="ru-RU" sz="1800" b="1" dirty="0" err="1" smtClean="0"/>
              <a:t>Диас</a:t>
            </a:r>
            <a:r>
              <a:rPr lang="ru-RU" sz="1800" dirty="0" smtClean="0"/>
              <a:t> (родился 24 мая 1988 года) — бразильский пловец, обладатель четырех золотых, четырех серебряных и бронзовой медали </a:t>
            </a:r>
            <a:r>
              <a:rPr lang="ru-RU" sz="1800" dirty="0" err="1" smtClean="0"/>
              <a:t>Паралимпийских</a:t>
            </a:r>
            <a:r>
              <a:rPr lang="ru-RU" sz="1800" dirty="0" smtClean="0"/>
              <a:t> игр в Пекине (2008). </a:t>
            </a:r>
            <a:r>
              <a:rPr lang="ru-RU" sz="1800" dirty="0" err="1" smtClean="0"/>
              <a:t>Диас</a:t>
            </a:r>
            <a:r>
              <a:rPr lang="ru-RU" sz="1800" dirty="0" smtClean="0"/>
              <a:t> родился без нижних частей рук и ног и научился ходить на протезах. </a:t>
            </a:r>
            <a:endParaRPr lang="ru-RU" sz="1800" b="1" dirty="0" smtClean="0"/>
          </a:p>
          <a:p>
            <a:pPr lvl="0"/>
            <a:endParaRPr lang="ru-RU" sz="1800" b="1" dirty="0" smtClean="0"/>
          </a:p>
          <a:p>
            <a:pPr lvl="0"/>
            <a:endParaRPr lang="ru-RU" sz="1800" b="1" dirty="0" smtClean="0"/>
          </a:p>
          <a:p>
            <a:pPr lvl="0"/>
            <a:endParaRPr lang="ru-RU" sz="1800" b="1" dirty="0" smtClean="0"/>
          </a:p>
          <a:p>
            <a:pPr lvl="0"/>
            <a:endParaRPr lang="ru-RU" sz="1800" b="1" dirty="0" smtClean="0"/>
          </a:p>
          <a:p>
            <a:pPr lvl="0"/>
            <a:endParaRPr lang="ru-RU" sz="1800" b="1" dirty="0" smtClean="0"/>
          </a:p>
          <a:p>
            <a:pPr lvl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Дмитрий Кокарев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(родился 11 февраля 1991 года) — российский пловец. Дмитрию в год врачи поставили страшный диагноз — детский церебральный паралич. Ребенок с детства занимался плаванием и уже в 14 лет попал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паралимпийскую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сборную России. </a:t>
            </a:r>
            <a:endParaRPr lang="ru-RU" sz="1800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857628"/>
            <a:ext cx="3863633" cy="25717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Терезинья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Гильермина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(родилась 3 октября 1978 года) — бразильская спортсменка с врожденным нарушением зрения, выступающая в соревнованиях по легкой атлетике (категория Т11-Т13). Бразильянка является обладателем бронзовой награды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игр в Афинах (2004), золотым, серебряным и бронзовым медалистом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Паралимпиады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Пекине (2008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buNone/>
            </a:pPr>
            <a:r>
              <a:rPr lang="ru-RU" sz="1800" b="1" dirty="0" smtClean="0"/>
              <a:t>Кайл </a:t>
            </a:r>
            <a:r>
              <a:rPr lang="ru-RU" sz="1800" b="1" dirty="0" err="1" smtClean="0"/>
              <a:t>Мэйнард</a:t>
            </a:r>
            <a:r>
              <a:rPr lang="ru-RU" sz="1800" b="1" dirty="0" smtClean="0"/>
              <a:t> </a:t>
            </a:r>
            <a:r>
              <a:rPr lang="ru-RU" sz="1800" dirty="0" smtClean="0"/>
              <a:t>(родился без рук и ног)– американский боец ММА, конкурирующим со здоровыми спортсменами, был назван в десятке выдающихся молодых американцев, а в итоге был включен в Национальный зал славы спортивной борьбы.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Мэтью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Каудри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(родился 22 декабря 1988 года) – австралийский пловец.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Каудри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(родился с отсутствием левой руки ниже локтя). Плаванием начал заниматься в возрасте пяти лет, в соревнованиях принимает участие с восьми лет. Является многократным обладателем медалей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игр в Афинах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Пекине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Энтони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Роблс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(вольная борьба). Продолжателем славного братства единоборцев «без границ» по неизвестным причинам родился с одной ногой. В 2011 году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Роблс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стал чемпионом NCAA (ассоциация студенческой борьбы США) в наилегчайшем весе.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60180"/>
          </a:xfrm>
        </p:spPr>
        <p:txBody>
          <a:bodyPr/>
          <a:lstStyle/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Партыка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(настольный теннис). Польской спортсменке не повезло родиться без правой руки, что не помешало ей в семь лет заняться настольным теннисом. Уже через четыре года она стала самой юной участницей в истории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игр, а на последней Олимпиаде в Лондоне Наталья соревновалась уже со здоровыми спортсменками и пробилась в число 32 лучших. Одно время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Партыка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входила даже в число 50 лучших ракеток мира, а в 2009 году завоевала серебро чемпионата Европы в составе сборной Польши.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13729ed1480a0e630b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286124"/>
            <a:ext cx="3786214" cy="2990850"/>
          </a:xfrm>
          <a:prstGeom prst="rect">
            <a:avLst/>
          </a:prstGeo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714620"/>
            <a:ext cx="4143404" cy="38954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Подводя итог, можно сделать следующий вывод. Лицо с ограниченными возможностями здоровья – лицо, имеющее физический и/или психологический недостатки, которые препятствуют освоению образовательных программ без создания специальных условий для получения информации. Число лиц с ограниченными возможностями с каждым годом возрастает. На мой взгляд, это серьезная проблема, на которую нужно обратить пристальное внимание. Ведь лица с проблемами функционального и психического развития могут появиться в любой семье. Для этого необходима помощь и поддержка к лицам с ограниченными возможностями и их семьям. Инвалиды должны наравне с другими участвовать в жизни страны.  Как-никак среди таких граждан  много талантливых людей, которые могут плодотворно работать и достигать высоких результатов. Самое главное выбрать правильный вид спорта и методику занятий с учетом возраста и физической подготовленности лица с ограниченными возможностями. 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_a2kk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929198"/>
            <a:ext cx="2677602" cy="164307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357694"/>
            <a:ext cx="2266950" cy="2047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 descr="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857496"/>
            <a:ext cx="3228975" cy="18335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87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Лица с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ограниченными возможностями здоровья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люди, имеющие недостатки в физическом и (или) психическом развитии, то есть глухие, слабослышащие, слепые, слабовидящие, с тяжёлыми нарушениями речи, нарушениями опорно-двигательного аппарата и другие, в том числе дети-инвалиды.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20e28c23610263c33e763c9b10504c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4286280" cy="2850376"/>
          </a:xfrm>
        </p:spPr>
      </p:pic>
      <p:pic>
        <p:nvPicPr>
          <p:cNvPr id="28674" name="Picture 2" descr="http://www.niasam.ru/25869_i_gallery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85926"/>
            <a:ext cx="3929090" cy="3095675"/>
          </a:xfrm>
          <a:prstGeom prst="rect">
            <a:avLst/>
          </a:prstGeom>
          <a:noFill/>
        </p:spPr>
      </p:pic>
      <p:pic>
        <p:nvPicPr>
          <p:cNvPr id="12" name="Рисунок 11" descr="1563636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857628"/>
            <a:ext cx="3786214" cy="22860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38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Как же помочь лицам с ограниченными возможностями?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>
            <a:normAutofit fontScale="92500" lnSpcReduction="10000"/>
          </a:bodyPr>
          <a:lstStyle/>
          <a:p>
            <a:pPr lvl="0">
              <a:buClrTx/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Конституция РФ; 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Семейный кодекс РФ;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Закон РФ "Об образовании" от 10.07.92 № 3266-1; 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Федеральный закон "О социальной защите инвалидов" от 24.11.95 № 181-ФЗ; 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Федеральный закон "О социальном обслуживании граждан пожилого возраста и инвалидов" от 02.08.95 № 122-ФЗ; 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Федеральный закон "О государственных пособиях гражданам, имеющим детей" от 19.05.95 № 81-ФЗ; 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Федеральный закон "Об основных гарантиях прав ребенка" от 24.07.98 № 124-ФЗ;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и.т.д.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это хорошо, но как же спорт?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Качество </a:t>
            </a:r>
            <a:r>
              <a:rPr lang="ru-RU" dirty="0" smtClean="0"/>
              <a:t>жизни зависит не только от объективной оценки уровня жизни субъекта, но и, прежде всего, от физической деятельности гражданина.  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4" name="Рисунок 3" descr="DSC_1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071942"/>
            <a:ext cx="7500989" cy="24288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8601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Развертывание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физкультурно-реабилитационной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среди лиц с ограниченными возможностями - трудная, но решаемая проблема. При этом основным достижением развитых стран следует считать создание равных условий для инвалидов в вопросе их вовлечения в занятия физической культурой и спортом.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nclu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786190"/>
            <a:ext cx="3308820" cy="28574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Адаптация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первом этапе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адаптивной физической культуры и адаптивного спорта относятся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следующее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buClr>
                <a:schemeClr val="tx1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оптимальных условий для жизнедеятельности; </a:t>
            </a:r>
          </a:p>
          <a:p>
            <a:pPr lvl="0">
              <a:buClr>
                <a:schemeClr val="tx1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восстановление утраченного контакта с окружающим миром; </a:t>
            </a:r>
          </a:p>
          <a:p>
            <a:pPr lvl="0">
              <a:buClr>
                <a:schemeClr val="tx1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успешное лечение и последующая коррекция; </a:t>
            </a:r>
          </a:p>
          <a:p>
            <a:pPr lvl="0">
              <a:buClr>
                <a:schemeClr val="tx1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психолого-педагогическая реабилитация; </a:t>
            </a:r>
          </a:p>
          <a:p>
            <a:pPr lvl="0">
              <a:buClr>
                <a:schemeClr val="tx1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социально-трудовая адаптация и интеграция лиц с ограниченными функциональными возможностями.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87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втором этапе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отметить, что развитие физической культуры среди лиц с ограниченными возможностями остро ставит проблему воздействия интенсивных физических нагрузок на организм лиц, чье состояние весьма далеко от так называемых стандартов здоровья, поскольку участие в спортивных соревнованиях, спортивные тренировки предъявляют повышенные требования к организму человека, функционированию всех его систем. Поэтому, для каждого устанавливается индивидуальная программа, которая позволит постепенно увеличивать физические нагрузки на организм или же наоборот снизить.  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71870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714776" cy="3929090"/>
          </a:xfrm>
        </p:spPr>
      </p:pic>
      <p:pic>
        <p:nvPicPr>
          <p:cNvPr id="8" name="Рисунок 7" descr="KKPKoJefdm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857232"/>
            <a:ext cx="4251022" cy="56185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95</TotalTime>
  <Words>627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Аспекты социальной адаптации лиц с ограниченными возможностями здоровья средствами физической культуры и спорта. </vt:lpstr>
      <vt:lpstr>Слайд 2</vt:lpstr>
      <vt:lpstr>Слайд 3</vt:lpstr>
      <vt:lpstr>Как же помочь лицам с ограниченными возможностями? </vt:lpstr>
      <vt:lpstr>Все это хорошо, но как же спорт? </vt:lpstr>
      <vt:lpstr>Слайд 6</vt:lpstr>
      <vt:lpstr>Адаптация</vt:lpstr>
      <vt:lpstr>Слайд 8</vt:lpstr>
      <vt:lpstr>Слайд 9</vt:lpstr>
      <vt:lpstr>Слайд 10</vt:lpstr>
      <vt:lpstr>Знаменитости.</vt:lpstr>
      <vt:lpstr>Слайд 12</vt:lpstr>
      <vt:lpstr>Слайд 13</vt:lpstr>
      <vt:lpstr>Слайд 14</vt:lpstr>
      <vt:lpstr>Заключение.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Аспекты социальной адаптации лиц с ограниченными возможностями здоровья средствами физической культуры и спорта. </dc:title>
  <cp:lastModifiedBy>Admin</cp:lastModifiedBy>
  <cp:revision>12</cp:revision>
  <dcterms:modified xsi:type="dcterms:W3CDTF">2016-02-27T17:50:11Z</dcterms:modified>
</cp:coreProperties>
</file>