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B5EC7D-1DC6-FD6B-F894-0D7DEE487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C52729-C18C-F500-2699-C6FA3F631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96683A-27AD-F9E5-7B90-404E1316D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C9A8-4811-4054-B0B0-96A95621AB9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A6E8DE-7970-DBC4-BFD4-D85A1C9B7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BBAE3C-F425-062B-F782-F9F90C060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DD88-275D-4943-A00D-209C93698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4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B5B1A-2485-8882-89DF-4F20A168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B047BB8-596B-CC77-868A-0BFE5FD3D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BCAE18-F18A-E2C8-98A8-7450CBD1A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C9A8-4811-4054-B0B0-96A95621AB9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5F50FF-30A1-72CB-7A04-25F6E4F9A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494E9-C7F2-CB8B-C410-FB23779E7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DD88-275D-4943-A00D-209C93698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925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3884EF1-191D-39DB-0395-2C6E075B7A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6F7A08-AA44-30B2-E3D5-20EA4B080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12AC52-05C9-9A2B-8BB9-D8FB53DE7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C9A8-4811-4054-B0B0-96A95621AB9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D844F4-EFA6-C318-F35D-9533EF13E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D4F4D-6F96-CA6B-EDD1-B7C7D3EB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DD88-275D-4943-A00D-209C93698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277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A7877-37E9-F7C3-4D33-2B9F5343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A31389-9FDD-7C3E-9BA9-BF784320C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DFA5F9-5BFF-BFE0-8E60-28BB41E6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C9A8-4811-4054-B0B0-96A95621AB9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432A4F-467D-9D40-4DAE-7DEAB2214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3518C9-513D-CF0F-78E5-F9520CCB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DD88-275D-4943-A00D-209C93698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419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499D5-BAA8-0848-BDB3-3B7E9570E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CC191E-E582-96CD-87AD-8DF9851CB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E69E2A-D934-14A8-7ED6-0E030097F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C9A8-4811-4054-B0B0-96A95621AB9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CDF8AF-C9EA-0912-C6DF-5147D7FAB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5F9921-4347-CE25-1024-661462282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DD88-275D-4943-A00D-209C93698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3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B96C4-6CCB-D109-FC24-7D4BB3CF0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26A5F2-67EE-3795-D1A5-656D7502A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C48BCF-1A3E-F449-F628-6D9970C05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C71AF1-05B6-9F68-F134-170C057E8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C9A8-4811-4054-B0B0-96A95621AB9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BA1196-9B2E-5E1F-7C71-371A1FAC0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6192AF-14B7-5139-948D-C287E688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DD88-275D-4943-A00D-209C93698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616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4675B6-597C-E88E-834E-07246DC8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FAAC6D-4F19-3685-AF44-254A222EC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24CC11-620B-0859-6E65-06D502312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8639EC-CC3C-67F5-084E-F7E7870D4E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029BBE-44CF-A243-A2E6-574945A03B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E0AC9B-68E7-4E26-8FA4-6CECDD511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C9A8-4811-4054-B0B0-96A95621AB9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315F0D4-9113-83CD-A184-5D1B4FF6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7E3EB4-68A8-AE23-B9DA-96DE4A6C2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DD88-275D-4943-A00D-209C93698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33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FED7D-A0DB-0A0E-12DD-EF150279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69512B-D6DE-196C-0238-23D691E0E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C9A8-4811-4054-B0B0-96A95621AB9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0C3FFA-944E-6291-3633-E6514D3B9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DF2613-6529-C53B-D6C4-282C4CD5D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DD88-275D-4943-A00D-209C93698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04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9A6DA56-41D1-E5E7-FCDC-18B95096E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C9A8-4811-4054-B0B0-96A95621AB9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376E2E-962D-E7FC-119E-C95034B2C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078F1E-2B0F-1001-2342-DCD26CAFC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DD88-275D-4943-A00D-209C93698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7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F2B6F-27DC-48BC-A5CF-BF7A0A0B5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E0E7AD-56E8-2035-2406-67D95B040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B2C499-68B7-656D-E61C-7E952F4CC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438637-3CD7-5CD1-2F1D-104966DD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C9A8-4811-4054-B0B0-96A95621AB9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CC7DA3-296F-1D35-9195-7AB702F7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523480-0B6E-FC8F-DFDE-003A015C5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DD88-275D-4943-A00D-209C93698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984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728CF-8D86-5C54-0B04-D17412FB3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D5097FD-4CD9-C9EA-9973-85F06C748B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85D70C-F035-AF11-6ABA-C6DF53E3A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1CA39E-F023-3E92-BDB8-637B9F91B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C9A8-4811-4054-B0B0-96A95621AB9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65DC60-0DDA-5680-22FF-A082239B1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257FB5-E112-6E80-8F59-2CF49D0E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EDD88-275D-4943-A00D-209C93698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356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60990F-D340-AB73-A777-8914A0BE1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5ACE6-305A-3D46-4D11-C23B3CF2F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1A766A-06DB-1CCA-3692-123CD5CC39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BC9A8-4811-4054-B0B0-96A95621AB9D}" type="datetimeFigureOut">
              <a:rPr lang="ru-RU" smtClean="0"/>
              <a:t>30.03.2023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118A02-CE80-F5BA-6041-B0497D4DC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003FA3-E1DE-522F-E8DB-DB4C97DBC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EDD88-275D-4943-A00D-209C93698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70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AEF65-5899-A3AA-1A68-6C6952F34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1022"/>
            <a:ext cx="9144000" cy="3224006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Презентация к конспекту фронтального логопедического занятия в старшей группе </a:t>
            </a:r>
            <a:br>
              <a:rPr lang="ru-RU" sz="48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48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тему: «Юные океанологи»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4F3448-C03E-CBD4-2A69-C69C311AB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1533" y="4485503"/>
            <a:ext cx="9144000" cy="2078014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Arial Narrow" panose="020B0606020202030204" pitchFamily="34" charset="0"/>
              </a:rPr>
              <a:t>Подготовила: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Arial Narrow" panose="020B0606020202030204" pitchFamily="34" charset="0"/>
              </a:rPr>
              <a:t>учитель-логопед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Arial Narrow" panose="020B0606020202030204" pitchFamily="34" charset="0"/>
              </a:rPr>
              <a:t>МАДОУ «Детский сад № 357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Arial Narrow" panose="020B0606020202030204" pitchFamily="34" charset="0"/>
              </a:rPr>
              <a:t>комбинированного вида»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Arial Narrow" panose="020B0606020202030204" pitchFamily="34" charset="0"/>
              </a:rPr>
              <a:t>Приволжского района г. Казани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Arial Narrow" panose="020B0606020202030204" pitchFamily="34" charset="0"/>
              </a:rPr>
              <a:t>Гараева Гузель </a:t>
            </a:r>
            <a:r>
              <a:rPr lang="ru-RU" b="1" dirty="0" err="1">
                <a:latin typeface="Arial Narrow" panose="020B0606020202030204" pitchFamily="34" charset="0"/>
              </a:rPr>
              <a:t>Наиловна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6383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5B16C-B33A-3DB6-06BD-3B2DF13B3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825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Дидактическая игра «Неосторожный групер»</a:t>
            </a:r>
          </a:p>
        </p:txBody>
      </p:sp>
    </p:spTree>
    <p:extLst>
      <p:ext uri="{BB962C8B-B14F-4D97-AF65-F5344CB8AC3E}">
        <p14:creationId xmlns:p14="http://schemas.microsoft.com/office/powerpoint/2010/main" val="3301761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286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385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358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A99B0-3C3C-F6A5-7059-EB9D02229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698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Подвижная игра: «Двигайся как…»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A2ED75-41B1-532D-80B5-95BAEFEE0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163" y="1112108"/>
            <a:ext cx="6465673" cy="54349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7123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9C17D8-E4E9-E00E-7D20-FB57BDCE7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883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Дидактическая игра «Отчет океанолога»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D51225-E7A7-3F85-BAA0-6970CF3F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304" y="1272745"/>
            <a:ext cx="8526162" cy="5313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7465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ED2390-24C9-0AA6-8DE6-12EDE0BC0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819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Наши достижения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5D9BB0-B714-DDB2-15D4-F94FDF008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778" y="1223320"/>
            <a:ext cx="7179275" cy="5307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2454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B0FA41-E455-37F0-3E9D-FD16E9978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854" y="507590"/>
            <a:ext cx="6660291" cy="6054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9802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7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83076B-304C-C045-5C23-8F8D7B48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004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Приветственное упражнение </a:t>
            </a:r>
            <a:b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«Подводный привет»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264C06-8277-5CDE-C13B-1613902B5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944" y="1717589"/>
            <a:ext cx="6996113" cy="4664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Минус - Акуленок">
            <a:hlinkClick r:id="" action="ppaction://media"/>
            <a:extLst>
              <a:ext uri="{FF2B5EF4-FFF2-40B4-BE49-F238E27FC236}">
                <a16:creationId xmlns:a16="http://schemas.microsoft.com/office/drawing/2014/main" id="{05BD6E1C-7860-8CFB-5EB3-F9F5951EB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5056" y="5772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4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5B759-2E2C-F489-A74C-C20C614B8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934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Океанолог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7DE852-133E-11D5-DEFA-E1C81BE7E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06" y="1124466"/>
            <a:ext cx="10899460" cy="5498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5557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DA38E-1659-E824-BE3B-01B51A619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265" y="439266"/>
            <a:ext cx="10515600" cy="709913"/>
          </a:xfrm>
          <a:blipFill dpi="0" rotWithShape="1">
            <a:blip r:embed="rId3">
              <a:alphaModFix amt="28000"/>
            </a:blip>
            <a:srcRect/>
            <a:tile tx="0" ty="0" sx="100000" sy="100000" flip="none" algn="tl"/>
          </a:blipFill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Снаряжение для подводного погружения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A6BD5E-2B87-2DB8-2C8C-753880ED1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486" y="1149179"/>
            <a:ext cx="6496541" cy="5488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7323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05BABD-C40F-C2B9-11BD-B9C07357C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583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Дыхательная гимнастика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9F1E6D-9B03-E318-85EB-3ED7F342A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302" y="1105329"/>
            <a:ext cx="7183395" cy="538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8685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959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110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7F0C2E-80ED-550F-EB99-217932F8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055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Дидактическая игра «Подводные прятки»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3577C9-596C-27B9-59AF-3B9126033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281" y="1235676"/>
            <a:ext cx="7695170" cy="5375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658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8545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78</Words>
  <Application>Microsoft Office PowerPoint</Application>
  <PresentationFormat>Широкоэкранный</PresentationFormat>
  <Paragraphs>16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Тема Office</vt:lpstr>
      <vt:lpstr>Презентация к конспекту фронтального логопедического занятия в старшей группе  на тему: «Юные океанологи»</vt:lpstr>
      <vt:lpstr>Приветственное упражнение  «Подводный привет»</vt:lpstr>
      <vt:lpstr>Океанолог</vt:lpstr>
      <vt:lpstr>Снаряжение для подводного погружения</vt:lpstr>
      <vt:lpstr>Дыхательная гимнастика</vt:lpstr>
      <vt:lpstr>Презентация PowerPoint</vt:lpstr>
      <vt:lpstr>Презентация PowerPoint</vt:lpstr>
      <vt:lpstr>Дидактическая игра «Подводные прятки»</vt:lpstr>
      <vt:lpstr>Презентация PowerPoint</vt:lpstr>
      <vt:lpstr>Дидактическая игра «Неосторожный групер»</vt:lpstr>
      <vt:lpstr>Презентация PowerPoint</vt:lpstr>
      <vt:lpstr>Презентация PowerPoint</vt:lpstr>
      <vt:lpstr>Презентация PowerPoint</vt:lpstr>
      <vt:lpstr>Подвижная игра: «Двигайся как…»</vt:lpstr>
      <vt:lpstr>Дидактическая игра «Отчет океанолога»</vt:lpstr>
      <vt:lpstr>Наши достижения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конспекту фронтального логопедического занятия в старшей группе  на тему: «Юные океанологи»</dc:title>
  <dc:creator>Светлана Насырова</dc:creator>
  <cp:lastModifiedBy>Светлана Насырова</cp:lastModifiedBy>
  <cp:revision>1</cp:revision>
  <dcterms:created xsi:type="dcterms:W3CDTF">2023-03-30T04:04:59Z</dcterms:created>
  <dcterms:modified xsi:type="dcterms:W3CDTF">2023-03-30T05:17:32Z</dcterms:modified>
</cp:coreProperties>
</file>