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63" r:id="rId4"/>
    <p:sldId id="273" r:id="rId5"/>
    <p:sldId id="271" r:id="rId6"/>
    <p:sldId id="270" r:id="rId7"/>
    <p:sldId id="269" r:id="rId8"/>
    <p:sldId id="26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onotype Corsiva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81" autoAdjust="0"/>
  </p:normalViewPr>
  <p:slideViewPr>
    <p:cSldViewPr>
      <p:cViewPr varScale="1">
        <p:scale>
          <a:sx n="68" d="100"/>
          <a:sy n="68" d="100"/>
        </p:scale>
        <p:origin x="-131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9" y="230"/>
              <a:ext cx="1859" cy="3630"/>
              <a:chOff x="3007" y="773"/>
              <a:chExt cx="1859" cy="3630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3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62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2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0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0" y="1323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7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8" y="119"/>
              <a:ext cx="356" cy="608"/>
              <a:chOff x="1732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2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1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5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3"/>
              <a:ext cx="500" cy="500"/>
              <a:chOff x="1727" y="871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1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9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2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3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3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93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93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8F60-E2AE-4AB2-8F53-C9BBF5549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61BF-5B49-4E18-96D7-1FB6977F5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2A61-E49C-48FB-8387-DB80F6ED8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D067-57B5-4BF4-BF32-8C8AA141F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DC3A-5743-45BF-9AA5-85FD6366F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1105-8F7A-4C47-919B-24986C4C8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7CD62-2423-40A3-B539-EE64FD5C6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5CFFE-16B3-4E4D-A658-340A089C7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BE2F-DBED-4C11-8248-5481D60DA4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5F9D6-7F51-4ACE-B719-58C55D2DF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56BC-059A-4F70-B3B1-2520BF671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EC6D-0D12-4031-BACD-1881D85F5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E667-36C4-4029-A02A-E57194902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686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87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687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7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688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88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88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1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688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688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689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9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689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90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90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91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1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91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F272354-3019-4694-B8AF-5A6252DEF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ransition spd="med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krasivaa_muzyka_bez_slov_grustnaa_(mp3pirat.ru).mp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692150"/>
            <a:ext cx="6192837" cy="1709738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dirty="0" smtClean="0">
                <a:solidFill>
                  <a:srgbClr val="000099"/>
                </a:solidFill>
                <a:latin typeface="Monotype Corsiva" pitchFamily="66" charset="0"/>
              </a:rPr>
              <a:t>День Матери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3575" y="2714620"/>
            <a:ext cx="5940425" cy="1670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latin typeface="Monotype Corsiva" pitchFamily="66" charset="0"/>
              </a:rPr>
              <a:t>Этот праздник - </a:t>
            </a:r>
            <a:r>
              <a:rPr lang="ru-RU" sz="2800" dirty="0" err="1" smtClean="0">
                <a:latin typeface="Monotype Corsiva" pitchFamily="66" charset="0"/>
              </a:rPr>
              <a:t>праздник</a:t>
            </a:r>
            <a:r>
              <a:rPr lang="ru-RU" sz="2800" dirty="0" smtClean="0">
                <a:latin typeface="Monotype Corsiva" pitchFamily="66" charset="0"/>
              </a:rPr>
              <a:t> вечности: из поколения в поколение для каждого человека мама – самый главный человек в жизни.</a:t>
            </a:r>
            <a:r>
              <a:rPr lang="ru-RU" sz="2800" dirty="0" smtClean="0"/>
              <a:t> </a:t>
            </a:r>
          </a:p>
        </p:txBody>
      </p:sp>
      <p:pic>
        <p:nvPicPr>
          <p:cNvPr id="15364" name="Picture 5" descr="мама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860800"/>
            <a:ext cx="39528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820150" cy="20193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rgbClr val="000099"/>
                </a:solidFill>
                <a:latin typeface="Monotype Corsiva" pitchFamily="66" charset="0"/>
              </a:rPr>
              <a:t>Новый праздник - День Матери - постепенно приживается в России.</a:t>
            </a:r>
            <a:br>
              <a:rPr lang="ru-RU" sz="3200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</a:rPr>
              <a:t>Основанный Президентом </a:t>
            </a:r>
            <a:r>
              <a:rPr lang="ru-RU" sz="3200" b="1" smtClean="0">
                <a:solidFill>
                  <a:srgbClr val="000099"/>
                </a:solidFill>
                <a:latin typeface="Monotype Corsiva" pitchFamily="66" charset="0"/>
              </a:rPr>
              <a:t>Российской Федерации </a:t>
            </a:r>
            <a:br>
              <a:rPr lang="ru-RU" sz="3200" b="1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0099"/>
                </a:solidFill>
                <a:latin typeface="Monotype Corsiva" pitchFamily="66" charset="0"/>
              </a:rPr>
              <a:t>30 </a:t>
            </a: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</a:rPr>
              <a:t>января 1998 года</a:t>
            </a:r>
            <a:r>
              <a:rPr lang="ru-RU" sz="3200" dirty="0" smtClean="0">
                <a:solidFill>
                  <a:srgbClr val="000099"/>
                </a:solidFill>
                <a:latin typeface="Monotype Corsiva" pitchFamily="66" charset="0"/>
              </a:rPr>
              <a:t>, он празднуется в последнее воскресенье ноября.</a:t>
            </a:r>
            <a:r>
              <a:rPr lang="ru-RU" dirty="0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36838"/>
            <a:ext cx="4495800" cy="4221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/>
            </a:r>
            <a:br>
              <a:rPr lang="ru-RU" sz="1800" smtClean="0"/>
            </a:br>
            <a:r>
              <a:rPr lang="ru-RU" smtClean="0">
                <a:latin typeface="Monotype Corsiva" pitchFamily="66" charset="0"/>
              </a:rPr>
              <a:t>И хотя этот праздник отмечается всего восьмой год, но во все времена мама была и остается самым главным и близким человеком для каждого из нас.</a:t>
            </a:r>
            <a:r>
              <a:rPr lang="ru-RU" smtClean="0"/>
              <a:t> </a:t>
            </a:r>
            <a:br>
              <a:rPr lang="ru-RU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</p:txBody>
      </p:sp>
      <p:pic>
        <p:nvPicPr>
          <p:cNvPr id="16388" name="Picture 4" descr="i(9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997200"/>
            <a:ext cx="3971925" cy="288607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76250"/>
            <a:ext cx="8137525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	</a:t>
            </a:r>
            <a:r>
              <a:rPr lang="ru-RU" sz="3600" smtClean="0">
                <a:latin typeface="Monotype Corsiva" pitchFamily="66" charset="0"/>
              </a:rPr>
              <a:t>Среди многочисленных праздников, отмечаемых в нашей стране, День Матери занимает особое место. Это праздник, к которому никто не может остаться равнодушным. В этот день хочется сказать слова благодарности всем Матерям, которые дарят детям любовь, добро, нежность и ласку.</a:t>
            </a:r>
            <a:r>
              <a:rPr lang="ru-RU" sz="3600" smtClean="0"/>
              <a:t> </a:t>
            </a:r>
          </a:p>
        </p:txBody>
      </p:sp>
      <p:pic>
        <p:nvPicPr>
          <p:cNvPr id="22531" name="Picture 4" descr="C:\Documents and Settings\User\Мои документы\Мои рисунки\мама\189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350" y="4416425"/>
            <a:ext cx="234473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86471"/>
            <a:ext cx="4572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https://yandex.ru/video/preview/2994634179488390256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860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" y="9024"/>
            <a:ext cx="9136480" cy="6848976"/>
          </a:xfrm>
        </p:spPr>
      </p:pic>
    </p:spTree>
    <p:extLst>
      <p:ext uri="{BB962C8B-B14F-4D97-AF65-F5344CB8AC3E}">
        <p14:creationId xmlns:p14="http://schemas.microsoft.com/office/powerpoint/2010/main" val="10998413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8"/>
            <a:ext cx="9144000" cy="6842821"/>
          </a:xfrm>
        </p:spPr>
      </p:pic>
    </p:spTree>
    <p:extLst>
      <p:ext uri="{BB962C8B-B14F-4D97-AF65-F5344CB8AC3E}">
        <p14:creationId xmlns:p14="http://schemas.microsoft.com/office/powerpoint/2010/main" val="24258633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616624" cy="68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19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" y="0"/>
            <a:ext cx="9210739" cy="6741368"/>
          </a:xfrm>
          <a:prstGeom prst="rect">
            <a:avLst/>
          </a:prstGeom>
        </p:spPr>
      </p:pic>
      <p:sp>
        <p:nvSpPr>
          <p:cNvPr id="3" name="Солнце 2">
            <a:hlinkClick r:id="rId3" action="ppaction://hlinkfile"/>
          </p:cNvPr>
          <p:cNvSpPr/>
          <p:nvPr/>
        </p:nvSpPr>
        <p:spPr>
          <a:xfrm>
            <a:off x="6516216" y="260648"/>
            <a:ext cx="1296144" cy="136815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9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37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Шары</vt:lpstr>
      <vt:lpstr>День Матери</vt:lpstr>
      <vt:lpstr>Новый праздник - День Матери - постепенно приживается в России.  Основанный Президентом Российской Федерации  30 января 1998 года, он празднуется в последнее воскресенье ноября.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Матери.</dc:title>
  <dc:creator>name</dc:creator>
  <cp:lastModifiedBy>Педагог</cp:lastModifiedBy>
  <cp:revision>23</cp:revision>
  <dcterms:created xsi:type="dcterms:W3CDTF">2008-11-27T12:24:30Z</dcterms:created>
  <dcterms:modified xsi:type="dcterms:W3CDTF">2022-11-14T12:53:12Z</dcterms:modified>
</cp:coreProperties>
</file>