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5"/>
  </p:notesMasterIdLst>
  <p:handoutMasterIdLst>
    <p:handoutMasterId r:id="rId16"/>
  </p:handoutMasterIdLst>
  <p:sldIdLst>
    <p:sldId id="266" r:id="rId3"/>
    <p:sldId id="267" r:id="rId4"/>
    <p:sldId id="268" r:id="rId5"/>
    <p:sldId id="272" r:id="rId6"/>
    <p:sldId id="270" r:id="rId7"/>
    <p:sldId id="276" r:id="rId8"/>
    <p:sldId id="278" r:id="rId9"/>
    <p:sldId id="279" r:id="rId10"/>
    <p:sldId id="271" r:id="rId11"/>
    <p:sldId id="277" r:id="rId12"/>
    <p:sldId id="274" r:id="rId13"/>
    <p:sldId id="27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60" d="100"/>
          <a:sy n="60" d="100"/>
        </p:scale>
        <p:origin x="-1092" y="-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7" d="100"/>
          <a:sy n="57" d="100"/>
        </p:scale>
        <p:origin x="1236" y="4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7EC9C-7EE8-4A56-855D-18AC07DBDCAD}" type="datetimeFigureOut">
              <a:rPr lang="ru-RU" smtClean="0"/>
              <a:pPr/>
              <a:t>09.10.2023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A21AD-3BA7-4B49-9DF1-2171993A801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24349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3EC70-F4BB-48E7-ABB8-9B7E359277E1}" type="datetimeFigureOut">
              <a:rPr lang="ru-RU" smtClean="0"/>
              <a:pPr/>
              <a:t>09.10.2023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69046-D62F-49D8-96B7-3C014DC234D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93714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Группа 103"/>
          <p:cNvGrpSpPr/>
          <p:nvPr/>
        </p:nvGrpSpPr>
        <p:grpSpPr>
          <a:xfrm>
            <a:off x="286013" y="4191000"/>
            <a:ext cx="11616798" cy="2513417"/>
            <a:chOff x="286013" y="4191000"/>
            <a:chExt cx="11616798" cy="2513417"/>
          </a:xfrm>
        </p:grpSpPr>
        <p:sp>
          <p:nvSpPr>
            <p:cNvPr id="8" name="Полилиния 5"/>
            <p:cNvSpPr>
              <a:spLocks/>
            </p:cNvSpPr>
            <p:nvPr/>
          </p:nvSpPr>
          <p:spPr bwMode="auto">
            <a:xfrm flipH="1">
              <a:off x="2411413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" name="Строка 6"/>
            <p:cNvSpPr>
              <a:spLocks noChangeShapeType="1"/>
            </p:cNvSpPr>
            <p:nvPr/>
          </p:nvSpPr>
          <p:spPr bwMode="auto">
            <a:xfrm flipV="1">
              <a:off x="2411413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Полилиния 7"/>
            <p:cNvSpPr>
              <a:spLocks/>
            </p:cNvSpPr>
            <p:nvPr/>
          </p:nvSpPr>
          <p:spPr bwMode="auto">
            <a:xfrm rot="21252465" flipH="1">
              <a:off x="792225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11" name="Группа 10"/>
            <p:cNvGrpSpPr/>
            <p:nvPr/>
          </p:nvGrpSpPr>
          <p:grpSpPr>
            <a:xfrm rot="20793512">
              <a:off x="445930" y="5452235"/>
              <a:ext cx="365582" cy="421970"/>
              <a:chOff x="1457010" y="1673260"/>
              <a:chExt cx="617538" cy="712788"/>
            </a:xfrm>
          </p:grpSpPr>
          <p:sp>
            <p:nvSpPr>
              <p:cNvPr id="12" name="Полилиния 8"/>
              <p:cNvSpPr>
                <a:spLocks/>
              </p:cNvSpPr>
              <p:nvPr/>
            </p:nvSpPr>
            <p:spPr bwMode="auto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  <p:sp>
            <p:nvSpPr>
              <p:cNvPr id="13" name="Полилиния 9"/>
              <p:cNvSpPr>
                <a:spLocks/>
              </p:cNvSpPr>
              <p:nvPr/>
            </p:nvSpPr>
            <p:spPr bwMode="auto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14" name="Полилиния 10"/>
            <p:cNvSpPr>
              <a:spLocks/>
            </p:cNvSpPr>
            <p:nvPr/>
          </p:nvSpPr>
          <p:spPr bwMode="auto">
            <a:xfrm rot="19613158" flipH="1">
              <a:off x="1682146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15" name="Полилиния 23"/>
            <p:cNvSpPr>
              <a:spLocks/>
            </p:cNvSpPr>
            <p:nvPr/>
          </p:nvSpPr>
          <p:spPr bwMode="auto">
            <a:xfrm flipH="1">
              <a:off x="2304810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24"/>
            <p:cNvSpPr>
              <a:spLocks/>
            </p:cNvSpPr>
            <p:nvPr/>
          </p:nvSpPr>
          <p:spPr bwMode="auto">
            <a:xfrm flipH="1">
              <a:off x="3150319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25"/>
            <p:cNvSpPr>
              <a:spLocks/>
            </p:cNvSpPr>
            <p:nvPr/>
          </p:nvSpPr>
          <p:spPr bwMode="auto">
            <a:xfrm flipH="1">
              <a:off x="312019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26"/>
            <p:cNvSpPr>
              <a:spLocks/>
            </p:cNvSpPr>
            <p:nvPr/>
          </p:nvSpPr>
          <p:spPr bwMode="auto">
            <a:xfrm flipH="1">
              <a:off x="1933172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27"/>
            <p:cNvSpPr>
              <a:spLocks/>
            </p:cNvSpPr>
            <p:nvPr/>
          </p:nvSpPr>
          <p:spPr bwMode="auto">
            <a:xfrm flipH="1">
              <a:off x="1592821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grpSp>
          <p:nvGrpSpPr>
            <p:cNvPr id="20" name="Группа 19"/>
            <p:cNvGrpSpPr/>
            <p:nvPr/>
          </p:nvGrpSpPr>
          <p:grpSpPr>
            <a:xfrm>
              <a:off x="749894" y="5783561"/>
              <a:ext cx="325521" cy="364355"/>
              <a:chOff x="2114915" y="2460535"/>
              <a:chExt cx="452438" cy="506413"/>
            </a:xfrm>
          </p:grpSpPr>
          <p:sp>
            <p:nvSpPr>
              <p:cNvPr id="21" name="Полилиния 28"/>
              <p:cNvSpPr>
                <a:spLocks/>
              </p:cNvSpPr>
              <p:nvPr/>
            </p:nvSpPr>
            <p:spPr bwMode="auto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2" name="Полилиния 29"/>
              <p:cNvSpPr>
                <a:spLocks/>
              </p:cNvSpPr>
              <p:nvPr/>
            </p:nvSpPr>
            <p:spPr bwMode="auto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23" name="Полилиния 30"/>
            <p:cNvSpPr>
              <a:spLocks noEditPoints="1"/>
            </p:cNvSpPr>
            <p:nvPr/>
          </p:nvSpPr>
          <p:spPr bwMode="auto">
            <a:xfrm flipH="1">
              <a:off x="1416049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31"/>
            <p:cNvSpPr>
              <a:spLocks/>
            </p:cNvSpPr>
            <p:nvPr/>
          </p:nvSpPr>
          <p:spPr bwMode="auto">
            <a:xfrm flipH="1">
              <a:off x="2806971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32"/>
            <p:cNvSpPr>
              <a:spLocks/>
            </p:cNvSpPr>
            <p:nvPr/>
          </p:nvSpPr>
          <p:spPr bwMode="auto">
            <a:xfrm flipH="1">
              <a:off x="2051052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Полилиния 33"/>
            <p:cNvSpPr>
              <a:spLocks/>
            </p:cNvSpPr>
            <p:nvPr/>
          </p:nvSpPr>
          <p:spPr bwMode="auto">
            <a:xfrm flipH="1">
              <a:off x="2216501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Полилиния 34"/>
            <p:cNvSpPr>
              <a:spLocks/>
            </p:cNvSpPr>
            <p:nvPr/>
          </p:nvSpPr>
          <p:spPr bwMode="auto">
            <a:xfrm flipH="1">
              <a:off x="69056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Полилиния 73"/>
            <p:cNvSpPr>
              <a:spLocks/>
            </p:cNvSpPr>
            <p:nvPr/>
          </p:nvSpPr>
          <p:spPr bwMode="auto">
            <a:xfrm flipH="1">
              <a:off x="3957638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Полилиния 74"/>
            <p:cNvSpPr>
              <a:spLocks/>
            </p:cNvSpPr>
            <p:nvPr/>
          </p:nvSpPr>
          <p:spPr bwMode="auto">
            <a:xfrm flipH="1">
              <a:off x="3616524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Полилиния 75"/>
            <p:cNvSpPr>
              <a:spLocks/>
            </p:cNvSpPr>
            <p:nvPr/>
          </p:nvSpPr>
          <p:spPr bwMode="auto">
            <a:xfrm flipH="1">
              <a:off x="4164013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Строка 76"/>
            <p:cNvSpPr>
              <a:spLocks noChangeShapeType="1"/>
            </p:cNvSpPr>
            <p:nvPr/>
          </p:nvSpPr>
          <p:spPr bwMode="auto">
            <a:xfrm>
              <a:off x="4164013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78"/>
            <p:cNvSpPr>
              <a:spLocks/>
            </p:cNvSpPr>
            <p:nvPr/>
          </p:nvSpPr>
          <p:spPr bwMode="auto">
            <a:xfrm flipH="1">
              <a:off x="3670301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79"/>
            <p:cNvSpPr>
              <a:spLocks/>
            </p:cNvSpPr>
            <p:nvPr/>
          </p:nvSpPr>
          <p:spPr bwMode="auto">
            <a:xfrm flipH="1">
              <a:off x="3841751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Полилиния 82"/>
            <p:cNvSpPr>
              <a:spLocks/>
            </p:cNvSpPr>
            <p:nvPr/>
          </p:nvSpPr>
          <p:spPr bwMode="auto">
            <a:xfrm flipH="1">
              <a:off x="4379878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" name="Полилиния 83"/>
            <p:cNvSpPr>
              <a:spLocks/>
            </p:cNvSpPr>
            <p:nvPr/>
          </p:nvSpPr>
          <p:spPr bwMode="auto">
            <a:xfrm flipH="1">
              <a:off x="45297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Полилиния 84"/>
            <p:cNvSpPr>
              <a:spLocks/>
            </p:cNvSpPr>
            <p:nvPr/>
          </p:nvSpPr>
          <p:spPr bwMode="auto">
            <a:xfrm flipH="1">
              <a:off x="2731164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Полилиния 80"/>
            <p:cNvSpPr>
              <a:spLocks/>
            </p:cNvSpPr>
            <p:nvPr/>
          </p:nvSpPr>
          <p:spPr bwMode="auto">
            <a:xfrm flipH="1" flipV="1">
              <a:off x="286013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458072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533688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367000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41" name="Группа 40"/>
            <p:cNvGrpSpPr/>
            <p:nvPr/>
          </p:nvGrpSpPr>
          <p:grpSpPr>
            <a:xfrm>
              <a:off x="803704" y="4858573"/>
              <a:ext cx="1154448" cy="1149586"/>
              <a:chOff x="4277517" y="3752400"/>
              <a:chExt cx="1154448" cy="1149586"/>
            </a:xfrm>
          </p:grpSpPr>
          <p:sp>
            <p:nvSpPr>
              <p:cNvPr id="42" name="Полилиния 41"/>
              <p:cNvSpPr>
                <a:spLocks/>
              </p:cNvSpPr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3" name="Полилиния 35"/>
              <p:cNvSpPr>
                <a:spLocks/>
              </p:cNvSpPr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4" name="Полилиния 41"/>
              <p:cNvSpPr>
                <a:spLocks/>
              </p:cNvSpPr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5" name="Полилиния 41"/>
              <p:cNvSpPr>
                <a:spLocks/>
              </p:cNvSpPr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6" name="Полилиния 42"/>
              <p:cNvSpPr>
                <a:spLocks/>
              </p:cNvSpPr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</p:grpSp>
        <p:sp>
          <p:nvSpPr>
            <p:cNvPr id="47" name="Полилиния 32"/>
            <p:cNvSpPr>
              <a:spLocks/>
            </p:cNvSpPr>
            <p:nvPr/>
          </p:nvSpPr>
          <p:spPr bwMode="auto">
            <a:xfrm flipH="1">
              <a:off x="2304860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80"/>
            <p:cNvSpPr>
              <a:spLocks/>
            </p:cNvSpPr>
            <p:nvPr/>
          </p:nvSpPr>
          <p:spPr bwMode="auto">
            <a:xfrm flipH="1" flipV="1">
              <a:off x="2834217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Полилиния 80"/>
            <p:cNvSpPr>
              <a:spLocks/>
            </p:cNvSpPr>
            <p:nvPr/>
          </p:nvSpPr>
          <p:spPr bwMode="auto">
            <a:xfrm flipH="1">
              <a:off x="46458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Полилиния 84"/>
            <p:cNvSpPr>
              <a:spLocks/>
            </p:cNvSpPr>
            <p:nvPr/>
          </p:nvSpPr>
          <p:spPr bwMode="auto">
            <a:xfrm flipH="1">
              <a:off x="3947595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Полилиния 84"/>
            <p:cNvSpPr>
              <a:spLocks/>
            </p:cNvSpPr>
            <p:nvPr/>
          </p:nvSpPr>
          <p:spPr bwMode="auto">
            <a:xfrm flipH="1">
              <a:off x="47143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2420939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3" name="Полилиния 5"/>
            <p:cNvSpPr>
              <a:spLocks/>
            </p:cNvSpPr>
            <p:nvPr/>
          </p:nvSpPr>
          <p:spPr bwMode="auto">
            <a:xfrm>
              <a:off x="9771061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Строка 6"/>
            <p:cNvSpPr>
              <a:spLocks noChangeShapeType="1"/>
            </p:cNvSpPr>
            <p:nvPr/>
          </p:nvSpPr>
          <p:spPr bwMode="auto">
            <a:xfrm flipH="1" flipV="1">
              <a:off x="9771061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7"/>
            <p:cNvSpPr>
              <a:spLocks/>
            </p:cNvSpPr>
            <p:nvPr/>
          </p:nvSpPr>
          <p:spPr bwMode="auto">
            <a:xfrm rot="347535">
              <a:off x="9763724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56" name="Группа 55"/>
            <p:cNvGrpSpPr/>
            <p:nvPr/>
          </p:nvGrpSpPr>
          <p:grpSpPr>
            <a:xfrm rot="806488" flipH="1">
              <a:off x="11377312" y="5452235"/>
              <a:ext cx="365582" cy="421970"/>
              <a:chOff x="1457010" y="1673260"/>
              <a:chExt cx="617538" cy="712788"/>
            </a:xfrm>
          </p:grpSpPr>
          <p:sp>
            <p:nvSpPr>
              <p:cNvPr id="57" name="Полилиния 8"/>
              <p:cNvSpPr>
                <a:spLocks/>
              </p:cNvSpPr>
              <p:nvPr/>
            </p:nvSpPr>
            <p:spPr bwMode="auto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  <p:sp>
            <p:nvSpPr>
              <p:cNvPr id="58" name="Полилиния 9"/>
              <p:cNvSpPr>
                <a:spLocks/>
              </p:cNvSpPr>
              <p:nvPr/>
            </p:nvSpPr>
            <p:spPr bwMode="auto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59" name="Полилиния 10"/>
            <p:cNvSpPr>
              <a:spLocks/>
            </p:cNvSpPr>
            <p:nvPr/>
          </p:nvSpPr>
          <p:spPr bwMode="auto">
            <a:xfrm rot="1986842">
              <a:off x="10004233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60" name="Полилиния 23"/>
            <p:cNvSpPr>
              <a:spLocks/>
            </p:cNvSpPr>
            <p:nvPr/>
          </p:nvSpPr>
          <p:spPr bwMode="auto">
            <a:xfrm>
              <a:off x="9539526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" name="Полилиния 24"/>
            <p:cNvSpPr>
              <a:spLocks/>
            </p:cNvSpPr>
            <p:nvPr/>
          </p:nvSpPr>
          <p:spPr bwMode="auto">
            <a:xfrm>
              <a:off x="8429578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" name="Полилиния 25"/>
            <p:cNvSpPr>
              <a:spLocks/>
            </p:cNvSpPr>
            <p:nvPr/>
          </p:nvSpPr>
          <p:spPr bwMode="auto">
            <a:xfrm>
              <a:off x="871894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Полилиния 26"/>
            <p:cNvSpPr>
              <a:spLocks/>
            </p:cNvSpPr>
            <p:nvPr/>
          </p:nvSpPr>
          <p:spPr bwMode="auto">
            <a:xfrm>
              <a:off x="10057214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Полилиния 27"/>
            <p:cNvSpPr>
              <a:spLocks/>
            </p:cNvSpPr>
            <p:nvPr/>
          </p:nvSpPr>
          <p:spPr bwMode="auto">
            <a:xfrm>
              <a:off x="10402328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grpSp>
          <p:nvGrpSpPr>
            <p:cNvPr id="65" name="Группа 64"/>
            <p:cNvGrpSpPr/>
            <p:nvPr/>
          </p:nvGrpSpPr>
          <p:grpSpPr>
            <a:xfrm flipH="1">
              <a:off x="11113409" y="5783561"/>
              <a:ext cx="325521" cy="364355"/>
              <a:chOff x="2114915" y="2460535"/>
              <a:chExt cx="452438" cy="506413"/>
            </a:xfrm>
          </p:grpSpPr>
          <p:sp>
            <p:nvSpPr>
              <p:cNvPr id="66" name="Полилиния 28"/>
              <p:cNvSpPr>
                <a:spLocks/>
              </p:cNvSpPr>
              <p:nvPr/>
            </p:nvSpPr>
            <p:spPr bwMode="auto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7" name="Полилиния 29"/>
              <p:cNvSpPr>
                <a:spLocks/>
              </p:cNvSpPr>
              <p:nvPr/>
            </p:nvSpPr>
            <p:spPr bwMode="auto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68" name="Полилиния 30"/>
            <p:cNvSpPr>
              <a:spLocks noEditPoints="1"/>
            </p:cNvSpPr>
            <p:nvPr/>
          </p:nvSpPr>
          <p:spPr bwMode="auto">
            <a:xfrm>
              <a:off x="6170612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Полилиния 31"/>
            <p:cNvSpPr>
              <a:spLocks/>
            </p:cNvSpPr>
            <p:nvPr/>
          </p:nvSpPr>
          <p:spPr bwMode="auto">
            <a:xfrm>
              <a:off x="9232628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Полилиния 32"/>
            <p:cNvSpPr>
              <a:spLocks/>
            </p:cNvSpPr>
            <p:nvPr/>
          </p:nvSpPr>
          <p:spPr bwMode="auto">
            <a:xfrm>
              <a:off x="9245597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Полилиния 33"/>
            <p:cNvSpPr>
              <a:spLocks/>
            </p:cNvSpPr>
            <p:nvPr/>
          </p:nvSpPr>
          <p:spPr bwMode="auto">
            <a:xfrm>
              <a:off x="9411047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Полилиния 34"/>
            <p:cNvSpPr>
              <a:spLocks/>
            </p:cNvSpPr>
            <p:nvPr/>
          </p:nvSpPr>
          <p:spPr bwMode="auto">
            <a:xfrm>
              <a:off x="1140142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Полилиния 73"/>
            <p:cNvSpPr>
              <a:spLocks/>
            </p:cNvSpPr>
            <p:nvPr/>
          </p:nvSpPr>
          <p:spPr bwMode="auto">
            <a:xfrm>
              <a:off x="8069261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Полилиния 74"/>
            <p:cNvSpPr>
              <a:spLocks/>
            </p:cNvSpPr>
            <p:nvPr/>
          </p:nvSpPr>
          <p:spPr bwMode="auto">
            <a:xfrm>
              <a:off x="8290121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Полилиния 75"/>
            <p:cNvSpPr>
              <a:spLocks/>
            </p:cNvSpPr>
            <p:nvPr/>
          </p:nvSpPr>
          <p:spPr bwMode="auto">
            <a:xfrm>
              <a:off x="8012111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Строка 76"/>
            <p:cNvSpPr>
              <a:spLocks noChangeShapeType="1"/>
            </p:cNvSpPr>
            <p:nvPr/>
          </p:nvSpPr>
          <p:spPr bwMode="auto">
            <a:xfrm flipH="1">
              <a:off x="8012111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Полилиния 78"/>
            <p:cNvSpPr>
              <a:spLocks/>
            </p:cNvSpPr>
            <p:nvPr/>
          </p:nvSpPr>
          <p:spPr bwMode="auto">
            <a:xfrm>
              <a:off x="7799385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8" name="Полилиния 79"/>
            <p:cNvSpPr>
              <a:spLocks/>
            </p:cNvSpPr>
            <p:nvPr/>
          </p:nvSpPr>
          <p:spPr bwMode="auto">
            <a:xfrm>
              <a:off x="7970835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9" name="Полилиния 82"/>
            <p:cNvSpPr>
              <a:spLocks/>
            </p:cNvSpPr>
            <p:nvPr/>
          </p:nvSpPr>
          <p:spPr bwMode="auto">
            <a:xfrm>
              <a:off x="7713696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0" name="Полилиния 83"/>
            <p:cNvSpPr>
              <a:spLocks/>
            </p:cNvSpPr>
            <p:nvPr/>
          </p:nvSpPr>
          <p:spPr bwMode="auto">
            <a:xfrm>
              <a:off x="71839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1" name="Полилиния 84"/>
            <p:cNvSpPr>
              <a:spLocks/>
            </p:cNvSpPr>
            <p:nvPr/>
          </p:nvSpPr>
          <p:spPr bwMode="auto">
            <a:xfrm>
              <a:off x="9155600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2" name="Полилиния 80"/>
            <p:cNvSpPr>
              <a:spLocks/>
            </p:cNvSpPr>
            <p:nvPr/>
          </p:nvSpPr>
          <p:spPr bwMode="auto">
            <a:xfrm flipV="1">
              <a:off x="11806856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3" name="Овал 82"/>
            <p:cNvSpPr/>
            <p:nvPr/>
          </p:nvSpPr>
          <p:spPr>
            <a:xfrm flipH="1">
              <a:off x="11653815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4" name="Овал 83"/>
            <p:cNvSpPr/>
            <p:nvPr/>
          </p:nvSpPr>
          <p:spPr>
            <a:xfrm flipH="1">
              <a:off x="11618560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5" name="Овал 84"/>
            <p:cNvSpPr/>
            <p:nvPr/>
          </p:nvSpPr>
          <p:spPr>
            <a:xfrm flipH="1">
              <a:off x="11785248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86" name="Группа 85"/>
            <p:cNvGrpSpPr/>
            <p:nvPr/>
          </p:nvGrpSpPr>
          <p:grpSpPr>
            <a:xfrm flipH="1">
              <a:off x="10230672" y="4858573"/>
              <a:ext cx="1154448" cy="1149586"/>
              <a:chOff x="4277517" y="3752400"/>
              <a:chExt cx="1154448" cy="1149586"/>
            </a:xfrm>
          </p:grpSpPr>
          <p:sp>
            <p:nvSpPr>
              <p:cNvPr id="87" name="Полилиния 86"/>
              <p:cNvSpPr>
                <a:spLocks/>
              </p:cNvSpPr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88" name="Полилиния 35"/>
              <p:cNvSpPr>
                <a:spLocks/>
              </p:cNvSpPr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89" name="Полилиния 41"/>
              <p:cNvSpPr>
                <a:spLocks/>
              </p:cNvSpPr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0" name="Полилиния 41"/>
              <p:cNvSpPr>
                <a:spLocks/>
              </p:cNvSpPr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1" name="Полилиния 42"/>
              <p:cNvSpPr>
                <a:spLocks/>
              </p:cNvSpPr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</p:grpSp>
        <p:sp>
          <p:nvSpPr>
            <p:cNvPr id="92" name="Полилиния 32"/>
            <p:cNvSpPr>
              <a:spLocks/>
            </p:cNvSpPr>
            <p:nvPr/>
          </p:nvSpPr>
          <p:spPr bwMode="auto">
            <a:xfrm>
              <a:off x="9499406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" name="Полилиния 80"/>
            <p:cNvSpPr>
              <a:spLocks/>
            </p:cNvSpPr>
            <p:nvPr/>
          </p:nvSpPr>
          <p:spPr bwMode="auto">
            <a:xfrm flipV="1">
              <a:off x="9258652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4" name="Полилиния 80"/>
            <p:cNvSpPr>
              <a:spLocks/>
            </p:cNvSpPr>
            <p:nvPr/>
          </p:nvSpPr>
          <p:spPr bwMode="auto">
            <a:xfrm>
              <a:off x="73000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5" name="Полилиния 84"/>
            <p:cNvSpPr>
              <a:spLocks/>
            </p:cNvSpPr>
            <p:nvPr/>
          </p:nvSpPr>
          <p:spPr bwMode="auto">
            <a:xfrm>
              <a:off x="8076679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Полилиния 84"/>
            <p:cNvSpPr>
              <a:spLocks/>
            </p:cNvSpPr>
            <p:nvPr/>
          </p:nvSpPr>
          <p:spPr bwMode="auto">
            <a:xfrm>
              <a:off x="73685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7" name="Овал 96"/>
            <p:cNvSpPr/>
            <p:nvPr/>
          </p:nvSpPr>
          <p:spPr>
            <a:xfrm flipH="1">
              <a:off x="9615485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98" name="Группа 97"/>
            <p:cNvGrpSpPr/>
            <p:nvPr/>
          </p:nvGrpSpPr>
          <p:grpSpPr>
            <a:xfrm>
              <a:off x="4803790" y="5319186"/>
              <a:ext cx="2690707" cy="1385231"/>
              <a:chOff x="5184534" y="1125344"/>
              <a:chExt cx="2690707" cy="1385231"/>
            </a:xfrm>
          </p:grpSpPr>
          <p:sp>
            <p:nvSpPr>
              <p:cNvPr id="99" name="Полилиния 67"/>
              <p:cNvSpPr>
                <a:spLocks/>
              </p:cNvSpPr>
              <p:nvPr/>
            </p:nvSpPr>
            <p:spPr bwMode="auto">
              <a:xfrm rot="8881702">
                <a:off x="6702013" y="1340794"/>
                <a:ext cx="1173228" cy="1169781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234 w 10234"/>
                  <a:gd name="connsiteY0" fmla="*/ 6523 h 10000"/>
                  <a:gd name="connsiteX1" fmla="*/ 10022 w 10234"/>
                  <a:gd name="connsiteY1" fmla="*/ 6523 h 10000"/>
                  <a:gd name="connsiteX2" fmla="*/ 9810 w 10234"/>
                  <a:gd name="connsiteY2" fmla="*/ 6257 h 10000"/>
                  <a:gd name="connsiteX3" fmla="*/ 2208 w 10234"/>
                  <a:gd name="connsiteY3" fmla="*/ 211 h 10000"/>
                  <a:gd name="connsiteX4" fmla="*/ 8851 w 10234"/>
                  <a:gd name="connsiteY4" fmla="*/ 6259 h 10000"/>
                  <a:gd name="connsiteX5" fmla="*/ 308 w 10234"/>
                  <a:gd name="connsiteY5" fmla="*/ 9279 h 10000"/>
                  <a:gd name="connsiteX6" fmla="*/ 10234 w 10234"/>
                  <a:gd name="connsiteY6" fmla="*/ 6523 h 10000"/>
                  <a:gd name="connsiteX0" fmla="*/ 9701 w 9701"/>
                  <a:gd name="connsiteY0" fmla="*/ 6523 h 9364"/>
                  <a:gd name="connsiteX1" fmla="*/ 9489 w 9701"/>
                  <a:gd name="connsiteY1" fmla="*/ 6523 h 9364"/>
                  <a:gd name="connsiteX2" fmla="*/ 9277 w 9701"/>
                  <a:gd name="connsiteY2" fmla="*/ 6257 h 9364"/>
                  <a:gd name="connsiteX3" fmla="*/ 1675 w 9701"/>
                  <a:gd name="connsiteY3" fmla="*/ 211 h 9364"/>
                  <a:gd name="connsiteX4" fmla="*/ 8318 w 9701"/>
                  <a:gd name="connsiteY4" fmla="*/ 6259 h 9364"/>
                  <a:gd name="connsiteX5" fmla="*/ 328 w 9701"/>
                  <a:gd name="connsiteY5" fmla="*/ 8536 h 9364"/>
                  <a:gd name="connsiteX6" fmla="*/ 9701 w 9701"/>
                  <a:gd name="connsiteY6" fmla="*/ 6523 h 9364"/>
                  <a:gd name="connsiteX0" fmla="*/ 9679 w 9679"/>
                  <a:gd name="connsiteY0" fmla="*/ 6967 h 10001"/>
                  <a:gd name="connsiteX1" fmla="*/ 9460 w 9679"/>
                  <a:gd name="connsiteY1" fmla="*/ 6967 h 10001"/>
                  <a:gd name="connsiteX2" fmla="*/ 9242 w 9679"/>
                  <a:gd name="connsiteY2" fmla="*/ 6683 h 10001"/>
                  <a:gd name="connsiteX3" fmla="*/ 1406 w 9679"/>
                  <a:gd name="connsiteY3" fmla="*/ 226 h 10001"/>
                  <a:gd name="connsiteX4" fmla="*/ 8253 w 9679"/>
                  <a:gd name="connsiteY4" fmla="*/ 6685 h 10001"/>
                  <a:gd name="connsiteX5" fmla="*/ 17 w 9679"/>
                  <a:gd name="connsiteY5" fmla="*/ 9117 h 10001"/>
                  <a:gd name="connsiteX6" fmla="*/ 9679 w 9679"/>
                  <a:gd name="connsiteY6" fmla="*/ 6967 h 10001"/>
                  <a:gd name="connsiteX0" fmla="*/ 10080 w 10080"/>
                  <a:gd name="connsiteY0" fmla="*/ 6966 h 10000"/>
                  <a:gd name="connsiteX1" fmla="*/ 9854 w 10080"/>
                  <a:gd name="connsiteY1" fmla="*/ 6966 h 10000"/>
                  <a:gd name="connsiteX2" fmla="*/ 9629 w 10080"/>
                  <a:gd name="connsiteY2" fmla="*/ 6682 h 10000"/>
                  <a:gd name="connsiteX3" fmla="*/ 1533 w 10080"/>
                  <a:gd name="connsiteY3" fmla="*/ 226 h 10000"/>
                  <a:gd name="connsiteX4" fmla="*/ 8607 w 10080"/>
                  <a:gd name="connsiteY4" fmla="*/ 6684 h 10000"/>
                  <a:gd name="connsiteX5" fmla="*/ 98 w 10080"/>
                  <a:gd name="connsiteY5" fmla="*/ 9116 h 10000"/>
                  <a:gd name="connsiteX6" fmla="*/ 10080 w 10080"/>
                  <a:gd name="connsiteY6" fmla="*/ 6966 h 10000"/>
                  <a:gd name="connsiteX0" fmla="*/ 9999 w 9999"/>
                  <a:gd name="connsiteY0" fmla="*/ 6966 h 10505"/>
                  <a:gd name="connsiteX1" fmla="*/ 9773 w 9999"/>
                  <a:gd name="connsiteY1" fmla="*/ 6966 h 10505"/>
                  <a:gd name="connsiteX2" fmla="*/ 9548 w 9999"/>
                  <a:gd name="connsiteY2" fmla="*/ 6682 h 10505"/>
                  <a:gd name="connsiteX3" fmla="*/ 1452 w 9999"/>
                  <a:gd name="connsiteY3" fmla="*/ 226 h 10505"/>
                  <a:gd name="connsiteX4" fmla="*/ 8526 w 9999"/>
                  <a:gd name="connsiteY4" fmla="*/ 6684 h 10505"/>
                  <a:gd name="connsiteX5" fmla="*/ 17 w 9999"/>
                  <a:gd name="connsiteY5" fmla="*/ 9116 h 10505"/>
                  <a:gd name="connsiteX6" fmla="*/ 9999 w 9999"/>
                  <a:gd name="connsiteY6" fmla="*/ 6966 h 10505"/>
                  <a:gd name="connsiteX0" fmla="*/ 9477 w 9477"/>
                  <a:gd name="connsiteY0" fmla="*/ 6631 h 8681"/>
                  <a:gd name="connsiteX1" fmla="*/ 9251 w 9477"/>
                  <a:gd name="connsiteY1" fmla="*/ 6631 h 8681"/>
                  <a:gd name="connsiteX2" fmla="*/ 9026 w 9477"/>
                  <a:gd name="connsiteY2" fmla="*/ 6361 h 8681"/>
                  <a:gd name="connsiteX3" fmla="*/ 929 w 9477"/>
                  <a:gd name="connsiteY3" fmla="*/ 215 h 8681"/>
                  <a:gd name="connsiteX4" fmla="*/ 8004 w 9477"/>
                  <a:gd name="connsiteY4" fmla="*/ 6363 h 8681"/>
                  <a:gd name="connsiteX5" fmla="*/ 18 w 9477"/>
                  <a:gd name="connsiteY5" fmla="*/ 6936 h 8681"/>
                  <a:gd name="connsiteX6" fmla="*/ 9477 w 9477"/>
                  <a:gd name="connsiteY6" fmla="*/ 6631 h 8681"/>
                  <a:gd name="connsiteX0" fmla="*/ 11827 w 11827"/>
                  <a:gd name="connsiteY0" fmla="*/ 7639 h 9493"/>
                  <a:gd name="connsiteX1" fmla="*/ 11589 w 11827"/>
                  <a:gd name="connsiteY1" fmla="*/ 7639 h 9493"/>
                  <a:gd name="connsiteX2" fmla="*/ 11351 w 11827"/>
                  <a:gd name="connsiteY2" fmla="*/ 7327 h 9493"/>
                  <a:gd name="connsiteX3" fmla="*/ 2807 w 11827"/>
                  <a:gd name="connsiteY3" fmla="*/ 248 h 9493"/>
                  <a:gd name="connsiteX4" fmla="*/ 10273 w 11827"/>
                  <a:gd name="connsiteY4" fmla="*/ 7330 h 9493"/>
                  <a:gd name="connsiteX5" fmla="*/ 14 w 11827"/>
                  <a:gd name="connsiteY5" fmla="*/ 7210 h 9493"/>
                  <a:gd name="connsiteX6" fmla="*/ 11827 w 11827"/>
                  <a:gd name="connsiteY6" fmla="*/ 7639 h 9493"/>
                  <a:gd name="connsiteX0" fmla="*/ 9989 w 9989"/>
                  <a:gd name="connsiteY0" fmla="*/ 8047 h 9586"/>
                  <a:gd name="connsiteX1" fmla="*/ 9788 w 9989"/>
                  <a:gd name="connsiteY1" fmla="*/ 8047 h 9586"/>
                  <a:gd name="connsiteX2" fmla="*/ 9587 w 9989"/>
                  <a:gd name="connsiteY2" fmla="*/ 7718 h 9586"/>
                  <a:gd name="connsiteX3" fmla="*/ 2362 w 9989"/>
                  <a:gd name="connsiteY3" fmla="*/ 261 h 9586"/>
                  <a:gd name="connsiteX4" fmla="*/ 8675 w 9989"/>
                  <a:gd name="connsiteY4" fmla="*/ 7721 h 9586"/>
                  <a:gd name="connsiteX5" fmla="*/ 1 w 9989"/>
                  <a:gd name="connsiteY5" fmla="*/ 7595 h 9586"/>
                  <a:gd name="connsiteX6" fmla="*/ 9989 w 9989"/>
                  <a:gd name="connsiteY6" fmla="*/ 8047 h 9586"/>
                  <a:gd name="connsiteX0" fmla="*/ 10021 w 10021"/>
                  <a:gd name="connsiteY0" fmla="*/ 8395 h 10528"/>
                  <a:gd name="connsiteX1" fmla="*/ 9820 w 10021"/>
                  <a:gd name="connsiteY1" fmla="*/ 8395 h 10528"/>
                  <a:gd name="connsiteX2" fmla="*/ 9619 w 10021"/>
                  <a:gd name="connsiteY2" fmla="*/ 8051 h 10528"/>
                  <a:gd name="connsiteX3" fmla="*/ 2386 w 10021"/>
                  <a:gd name="connsiteY3" fmla="*/ 272 h 10528"/>
                  <a:gd name="connsiteX4" fmla="*/ 8706 w 10021"/>
                  <a:gd name="connsiteY4" fmla="*/ 8054 h 10528"/>
                  <a:gd name="connsiteX5" fmla="*/ 22 w 10021"/>
                  <a:gd name="connsiteY5" fmla="*/ 7923 h 10528"/>
                  <a:gd name="connsiteX6" fmla="*/ 10021 w 10021"/>
                  <a:gd name="connsiteY6" fmla="*/ 8395 h 10528"/>
                  <a:gd name="connsiteX0" fmla="*/ 10007 w 10007"/>
                  <a:gd name="connsiteY0" fmla="*/ 8395 h 9947"/>
                  <a:gd name="connsiteX1" fmla="*/ 9806 w 10007"/>
                  <a:gd name="connsiteY1" fmla="*/ 8395 h 9947"/>
                  <a:gd name="connsiteX2" fmla="*/ 9605 w 10007"/>
                  <a:gd name="connsiteY2" fmla="*/ 8051 h 9947"/>
                  <a:gd name="connsiteX3" fmla="*/ 2372 w 10007"/>
                  <a:gd name="connsiteY3" fmla="*/ 272 h 9947"/>
                  <a:gd name="connsiteX4" fmla="*/ 8692 w 10007"/>
                  <a:gd name="connsiteY4" fmla="*/ 8054 h 9947"/>
                  <a:gd name="connsiteX5" fmla="*/ 8 w 10007"/>
                  <a:gd name="connsiteY5" fmla="*/ 7923 h 9947"/>
                  <a:gd name="connsiteX6" fmla="*/ 10007 w 10007"/>
                  <a:gd name="connsiteY6" fmla="*/ 8395 h 9947"/>
                  <a:gd name="connsiteX0" fmla="*/ 10000 w 10000"/>
                  <a:gd name="connsiteY0" fmla="*/ 8440 h 10000"/>
                  <a:gd name="connsiteX1" fmla="*/ 9799 w 10000"/>
                  <a:gd name="connsiteY1" fmla="*/ 8440 h 10000"/>
                  <a:gd name="connsiteX2" fmla="*/ 9598 w 10000"/>
                  <a:gd name="connsiteY2" fmla="*/ 8094 h 10000"/>
                  <a:gd name="connsiteX3" fmla="*/ 2370 w 10000"/>
                  <a:gd name="connsiteY3" fmla="*/ 273 h 10000"/>
                  <a:gd name="connsiteX4" fmla="*/ 8686 w 10000"/>
                  <a:gd name="connsiteY4" fmla="*/ 8097 h 10000"/>
                  <a:gd name="connsiteX5" fmla="*/ 8 w 10000"/>
                  <a:gd name="connsiteY5" fmla="*/ 7965 h 10000"/>
                  <a:gd name="connsiteX6" fmla="*/ 10000 w 10000"/>
                  <a:gd name="connsiteY6" fmla="*/ 8440 h 10000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605 h 10520"/>
                  <a:gd name="connsiteX1" fmla="*/ 9799 w 10000"/>
                  <a:gd name="connsiteY1" fmla="*/ 8605 h 10520"/>
                  <a:gd name="connsiteX2" fmla="*/ 9598 w 10000"/>
                  <a:gd name="connsiteY2" fmla="*/ 8259 h 10520"/>
                  <a:gd name="connsiteX3" fmla="*/ 2370 w 10000"/>
                  <a:gd name="connsiteY3" fmla="*/ 438 h 10520"/>
                  <a:gd name="connsiteX4" fmla="*/ 8686 w 10000"/>
                  <a:gd name="connsiteY4" fmla="*/ 8262 h 10520"/>
                  <a:gd name="connsiteX5" fmla="*/ 8 w 10000"/>
                  <a:gd name="connsiteY5" fmla="*/ 8130 h 10520"/>
                  <a:gd name="connsiteX6" fmla="*/ 10000 w 10000"/>
                  <a:gd name="connsiteY6" fmla="*/ 8605 h 10520"/>
                  <a:gd name="connsiteX0" fmla="*/ 10000 w 10000"/>
                  <a:gd name="connsiteY0" fmla="*/ 9473 h 11388"/>
                  <a:gd name="connsiteX1" fmla="*/ 9799 w 10000"/>
                  <a:gd name="connsiteY1" fmla="*/ 9473 h 11388"/>
                  <a:gd name="connsiteX2" fmla="*/ 9598 w 10000"/>
                  <a:gd name="connsiteY2" fmla="*/ 9127 h 11388"/>
                  <a:gd name="connsiteX3" fmla="*/ 2972 w 10000"/>
                  <a:gd name="connsiteY3" fmla="*/ 399 h 11388"/>
                  <a:gd name="connsiteX4" fmla="*/ 8686 w 10000"/>
                  <a:gd name="connsiteY4" fmla="*/ 9130 h 11388"/>
                  <a:gd name="connsiteX5" fmla="*/ 8 w 10000"/>
                  <a:gd name="connsiteY5" fmla="*/ 8998 h 11388"/>
                  <a:gd name="connsiteX6" fmla="*/ 10000 w 10000"/>
                  <a:gd name="connsiteY6" fmla="*/ 9473 h 1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0" h="11388">
                    <a:moveTo>
                      <a:pt x="10000" y="9473"/>
                    </a:moveTo>
                    <a:lnTo>
                      <a:pt x="9799" y="9473"/>
                    </a:lnTo>
                    <a:cubicBezTo>
                      <a:pt x="9799" y="9473"/>
                      <a:pt x="9697" y="9357"/>
                      <a:pt x="9598" y="9127"/>
                    </a:cubicBezTo>
                    <a:cubicBezTo>
                      <a:pt x="9052" y="6455"/>
                      <a:pt x="4912" y="-1914"/>
                      <a:pt x="2972" y="399"/>
                    </a:cubicBezTo>
                    <a:cubicBezTo>
                      <a:pt x="1036" y="3143"/>
                      <a:pt x="7079" y="8438"/>
                      <a:pt x="8686" y="9130"/>
                    </a:cubicBezTo>
                    <a:cubicBezTo>
                      <a:pt x="6064" y="8088"/>
                      <a:pt x="302" y="5769"/>
                      <a:pt x="8" y="8998"/>
                    </a:cubicBezTo>
                    <a:cubicBezTo>
                      <a:pt x="-286" y="12227"/>
                      <a:pt x="6911" y="11984"/>
                      <a:pt x="10000" y="947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0" name="Полилиния 67"/>
              <p:cNvSpPr>
                <a:spLocks/>
              </p:cNvSpPr>
              <p:nvPr/>
            </p:nvSpPr>
            <p:spPr bwMode="auto">
              <a:xfrm rot="21087457">
                <a:off x="5184534" y="1138589"/>
                <a:ext cx="1116456" cy="1228699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747 h 10224"/>
                  <a:gd name="connsiteX1" fmla="*/ 9788 w 10000"/>
                  <a:gd name="connsiteY1" fmla="*/ 6747 h 10224"/>
                  <a:gd name="connsiteX2" fmla="*/ 9576 w 10000"/>
                  <a:gd name="connsiteY2" fmla="*/ 6481 h 10224"/>
                  <a:gd name="connsiteX3" fmla="*/ 1974 w 10000"/>
                  <a:gd name="connsiteY3" fmla="*/ 435 h 10224"/>
                  <a:gd name="connsiteX4" fmla="*/ 8617 w 10000"/>
                  <a:gd name="connsiteY4" fmla="*/ 6483 h 10224"/>
                  <a:gd name="connsiteX5" fmla="*/ 74 w 10000"/>
                  <a:gd name="connsiteY5" fmla="*/ 9503 h 10224"/>
                  <a:gd name="connsiteX6" fmla="*/ 10000 w 10000"/>
                  <a:gd name="connsiteY6" fmla="*/ 6747 h 10224"/>
                  <a:gd name="connsiteX0" fmla="*/ 10000 w 10000"/>
                  <a:gd name="connsiteY0" fmla="*/ 5820 h 9297"/>
                  <a:gd name="connsiteX1" fmla="*/ 9788 w 10000"/>
                  <a:gd name="connsiteY1" fmla="*/ 5820 h 9297"/>
                  <a:gd name="connsiteX2" fmla="*/ 9576 w 10000"/>
                  <a:gd name="connsiteY2" fmla="*/ 5554 h 9297"/>
                  <a:gd name="connsiteX3" fmla="*/ 2180 w 10000"/>
                  <a:gd name="connsiteY3" fmla="*/ 500 h 9297"/>
                  <a:gd name="connsiteX4" fmla="*/ 8617 w 10000"/>
                  <a:gd name="connsiteY4" fmla="*/ 5556 h 9297"/>
                  <a:gd name="connsiteX5" fmla="*/ 74 w 10000"/>
                  <a:gd name="connsiteY5" fmla="*/ 8576 h 9297"/>
                  <a:gd name="connsiteX6" fmla="*/ 10000 w 10000"/>
                  <a:gd name="connsiteY6" fmla="*/ 5820 h 9297"/>
                  <a:gd name="connsiteX0" fmla="*/ 10000 w 10000"/>
                  <a:gd name="connsiteY0" fmla="*/ 6260 h 10000"/>
                  <a:gd name="connsiteX1" fmla="*/ 9788 w 10000"/>
                  <a:gd name="connsiteY1" fmla="*/ 6260 h 10000"/>
                  <a:gd name="connsiteX2" fmla="*/ 9576 w 10000"/>
                  <a:gd name="connsiteY2" fmla="*/ 5974 h 10000"/>
                  <a:gd name="connsiteX3" fmla="*/ 2180 w 10000"/>
                  <a:gd name="connsiteY3" fmla="*/ 538 h 10000"/>
                  <a:gd name="connsiteX4" fmla="*/ 8617 w 10000"/>
                  <a:gd name="connsiteY4" fmla="*/ 5976 h 10000"/>
                  <a:gd name="connsiteX5" fmla="*/ 74 w 10000"/>
                  <a:gd name="connsiteY5" fmla="*/ 9224 h 10000"/>
                  <a:gd name="connsiteX6" fmla="*/ 10000 w 10000"/>
                  <a:gd name="connsiteY6" fmla="*/ 6260 h 10000"/>
                  <a:gd name="connsiteX0" fmla="*/ 10000 w 10000"/>
                  <a:gd name="connsiteY0" fmla="*/ 6206 h 9946"/>
                  <a:gd name="connsiteX1" fmla="*/ 9788 w 10000"/>
                  <a:gd name="connsiteY1" fmla="*/ 6206 h 9946"/>
                  <a:gd name="connsiteX2" fmla="*/ 9576 w 10000"/>
                  <a:gd name="connsiteY2" fmla="*/ 5920 h 9946"/>
                  <a:gd name="connsiteX3" fmla="*/ 2180 w 10000"/>
                  <a:gd name="connsiteY3" fmla="*/ 484 h 9946"/>
                  <a:gd name="connsiteX4" fmla="*/ 8617 w 10000"/>
                  <a:gd name="connsiteY4" fmla="*/ 5922 h 9946"/>
                  <a:gd name="connsiteX5" fmla="*/ 74 w 10000"/>
                  <a:gd name="connsiteY5" fmla="*/ 9170 h 9946"/>
                  <a:gd name="connsiteX6" fmla="*/ 10000 w 10000"/>
                  <a:gd name="connsiteY6" fmla="*/ 6206 h 9946"/>
                  <a:gd name="connsiteX0" fmla="*/ 10000 w 10000"/>
                  <a:gd name="connsiteY0" fmla="*/ 6240 h 10000"/>
                  <a:gd name="connsiteX1" fmla="*/ 9788 w 10000"/>
                  <a:gd name="connsiteY1" fmla="*/ 6240 h 10000"/>
                  <a:gd name="connsiteX2" fmla="*/ 9576 w 10000"/>
                  <a:gd name="connsiteY2" fmla="*/ 5952 h 10000"/>
                  <a:gd name="connsiteX3" fmla="*/ 2180 w 10000"/>
                  <a:gd name="connsiteY3" fmla="*/ 487 h 10000"/>
                  <a:gd name="connsiteX4" fmla="*/ 8617 w 10000"/>
                  <a:gd name="connsiteY4" fmla="*/ 5954 h 10000"/>
                  <a:gd name="connsiteX5" fmla="*/ 74 w 10000"/>
                  <a:gd name="connsiteY5" fmla="*/ 9220 h 10000"/>
                  <a:gd name="connsiteX6" fmla="*/ 10000 w 10000"/>
                  <a:gd name="connsiteY6" fmla="*/ 6240 h 10000"/>
                  <a:gd name="connsiteX0" fmla="*/ 10010 w 10010"/>
                  <a:gd name="connsiteY0" fmla="*/ 6240 h 10000"/>
                  <a:gd name="connsiteX1" fmla="*/ 9798 w 10010"/>
                  <a:gd name="connsiteY1" fmla="*/ 6240 h 10000"/>
                  <a:gd name="connsiteX2" fmla="*/ 9586 w 10010"/>
                  <a:gd name="connsiteY2" fmla="*/ 5952 h 10000"/>
                  <a:gd name="connsiteX3" fmla="*/ 2190 w 10010"/>
                  <a:gd name="connsiteY3" fmla="*/ 487 h 10000"/>
                  <a:gd name="connsiteX4" fmla="*/ 8627 w 10010"/>
                  <a:gd name="connsiteY4" fmla="*/ 5954 h 10000"/>
                  <a:gd name="connsiteX5" fmla="*/ 84 w 10010"/>
                  <a:gd name="connsiteY5" fmla="*/ 9220 h 10000"/>
                  <a:gd name="connsiteX6" fmla="*/ 10010 w 10010"/>
                  <a:gd name="connsiteY6" fmla="*/ 624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10" h="10000">
                    <a:moveTo>
                      <a:pt x="10010" y="6240"/>
                    </a:moveTo>
                    <a:cubicBezTo>
                      <a:pt x="9939" y="6240"/>
                      <a:pt x="9869" y="6288"/>
                      <a:pt x="9798" y="6240"/>
                    </a:cubicBezTo>
                    <a:cubicBezTo>
                      <a:pt x="9727" y="6191"/>
                      <a:pt x="9692" y="6143"/>
                      <a:pt x="9586" y="5952"/>
                    </a:cubicBezTo>
                    <a:cubicBezTo>
                      <a:pt x="8966" y="4582"/>
                      <a:pt x="4839" y="-1788"/>
                      <a:pt x="2190" y="487"/>
                    </a:cubicBezTo>
                    <a:cubicBezTo>
                      <a:pt x="-459" y="2761"/>
                      <a:pt x="8035" y="5700"/>
                      <a:pt x="8627" y="5954"/>
                    </a:cubicBezTo>
                    <a:cubicBezTo>
                      <a:pt x="5379" y="6029"/>
                      <a:pt x="-792" y="6539"/>
                      <a:pt x="84" y="9220"/>
                    </a:cubicBezTo>
                    <a:cubicBezTo>
                      <a:pt x="1034" y="11720"/>
                      <a:pt x="8552" y="7527"/>
                      <a:pt x="10010" y="624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1" name="Полилиния 105"/>
              <p:cNvSpPr>
                <a:spLocks/>
              </p:cNvSpPr>
              <p:nvPr/>
            </p:nvSpPr>
            <p:spPr bwMode="auto">
              <a:xfrm>
                <a:off x="5767357" y="1125344"/>
                <a:ext cx="1357232" cy="1364000"/>
              </a:xfrm>
              <a:custGeom>
                <a:avLst/>
                <a:gdLst>
                  <a:gd name="T0" fmla="*/ 183 w 200"/>
                  <a:gd name="T1" fmla="*/ 119 h 200"/>
                  <a:gd name="T2" fmla="*/ 196 w 200"/>
                  <a:gd name="T3" fmla="*/ 97 h 200"/>
                  <a:gd name="T4" fmla="*/ 180 w 200"/>
                  <a:gd name="T5" fmla="*/ 50 h 200"/>
                  <a:gd name="T6" fmla="*/ 145 w 200"/>
                  <a:gd name="T7" fmla="*/ 15 h 200"/>
                  <a:gd name="T8" fmla="*/ 120 w 200"/>
                  <a:gd name="T9" fmla="*/ 17 h 200"/>
                  <a:gd name="T10" fmla="*/ 119 w 200"/>
                  <a:gd name="T11" fmla="*/ 17 h 200"/>
                  <a:gd name="T12" fmla="*/ 119 w 200"/>
                  <a:gd name="T13" fmla="*/ 17 h 200"/>
                  <a:gd name="T14" fmla="*/ 97 w 200"/>
                  <a:gd name="T15" fmla="*/ 4 h 200"/>
                  <a:gd name="T16" fmla="*/ 50 w 200"/>
                  <a:gd name="T17" fmla="*/ 20 h 200"/>
                  <a:gd name="T18" fmla="*/ 15 w 200"/>
                  <a:gd name="T19" fmla="*/ 55 h 200"/>
                  <a:gd name="T20" fmla="*/ 17 w 200"/>
                  <a:gd name="T21" fmla="*/ 80 h 200"/>
                  <a:gd name="T22" fmla="*/ 17 w 200"/>
                  <a:gd name="T23" fmla="*/ 81 h 200"/>
                  <a:gd name="T24" fmla="*/ 17 w 200"/>
                  <a:gd name="T25" fmla="*/ 82 h 200"/>
                  <a:gd name="T26" fmla="*/ 4 w 200"/>
                  <a:gd name="T27" fmla="*/ 103 h 200"/>
                  <a:gd name="T28" fmla="*/ 20 w 200"/>
                  <a:gd name="T29" fmla="*/ 150 h 200"/>
                  <a:gd name="T30" fmla="*/ 55 w 200"/>
                  <a:gd name="T31" fmla="*/ 185 h 200"/>
                  <a:gd name="T32" fmla="*/ 80 w 200"/>
                  <a:gd name="T33" fmla="*/ 183 h 200"/>
                  <a:gd name="T34" fmla="*/ 81 w 200"/>
                  <a:gd name="T35" fmla="*/ 183 h 200"/>
                  <a:gd name="T36" fmla="*/ 81 w 200"/>
                  <a:gd name="T37" fmla="*/ 183 h 200"/>
                  <a:gd name="T38" fmla="*/ 103 w 200"/>
                  <a:gd name="T39" fmla="*/ 196 h 200"/>
                  <a:gd name="T40" fmla="*/ 150 w 200"/>
                  <a:gd name="T41" fmla="*/ 180 h 200"/>
                  <a:gd name="T42" fmla="*/ 185 w 200"/>
                  <a:gd name="T43" fmla="*/ 146 h 200"/>
                  <a:gd name="T44" fmla="*/ 183 w 200"/>
                  <a:gd name="T45" fmla="*/ 120 h 200"/>
                  <a:gd name="T46" fmla="*/ 183 w 200"/>
                  <a:gd name="T47" fmla="*/ 120 h 200"/>
                  <a:gd name="T48" fmla="*/ 183 w 200"/>
                  <a:gd name="T49" fmla="*/ 11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0" h="200">
                    <a:moveTo>
                      <a:pt x="183" y="119"/>
                    </a:moveTo>
                    <a:cubicBezTo>
                      <a:pt x="190" y="113"/>
                      <a:pt x="194" y="105"/>
                      <a:pt x="196" y="97"/>
                    </a:cubicBezTo>
                    <a:cubicBezTo>
                      <a:pt x="200" y="81"/>
                      <a:pt x="194" y="64"/>
                      <a:pt x="180" y="50"/>
                    </a:cubicBezTo>
                    <a:cubicBezTo>
                      <a:pt x="173" y="32"/>
                      <a:pt x="161" y="19"/>
                      <a:pt x="145" y="15"/>
                    </a:cubicBezTo>
                    <a:cubicBezTo>
                      <a:pt x="137" y="13"/>
                      <a:pt x="128" y="14"/>
                      <a:pt x="120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2" y="10"/>
                      <a:pt x="105" y="6"/>
                      <a:pt x="97" y="4"/>
                    </a:cubicBezTo>
                    <a:cubicBezTo>
                      <a:pt x="81" y="0"/>
                      <a:pt x="64" y="7"/>
                      <a:pt x="50" y="20"/>
                    </a:cubicBezTo>
                    <a:cubicBezTo>
                      <a:pt x="32" y="27"/>
                      <a:pt x="19" y="39"/>
                      <a:pt x="15" y="55"/>
                    </a:cubicBezTo>
                    <a:cubicBezTo>
                      <a:pt x="13" y="63"/>
                      <a:pt x="14" y="72"/>
                      <a:pt x="17" y="80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17" y="82"/>
                      <a:pt x="17" y="82"/>
                      <a:pt x="17" y="82"/>
                    </a:cubicBezTo>
                    <a:cubicBezTo>
                      <a:pt x="10" y="88"/>
                      <a:pt x="6" y="95"/>
                      <a:pt x="4" y="103"/>
                    </a:cubicBezTo>
                    <a:cubicBezTo>
                      <a:pt x="0" y="119"/>
                      <a:pt x="6" y="136"/>
                      <a:pt x="20" y="150"/>
                    </a:cubicBezTo>
                    <a:cubicBezTo>
                      <a:pt x="27" y="168"/>
                      <a:pt x="39" y="181"/>
                      <a:pt x="55" y="185"/>
                    </a:cubicBezTo>
                    <a:cubicBezTo>
                      <a:pt x="63" y="187"/>
                      <a:pt x="72" y="186"/>
                      <a:pt x="80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8" y="190"/>
                      <a:pt x="95" y="195"/>
                      <a:pt x="103" y="196"/>
                    </a:cubicBezTo>
                    <a:cubicBezTo>
                      <a:pt x="119" y="200"/>
                      <a:pt x="136" y="194"/>
                      <a:pt x="150" y="180"/>
                    </a:cubicBezTo>
                    <a:cubicBezTo>
                      <a:pt x="168" y="174"/>
                      <a:pt x="181" y="161"/>
                      <a:pt x="185" y="146"/>
                    </a:cubicBezTo>
                    <a:cubicBezTo>
                      <a:pt x="187" y="137"/>
                      <a:pt x="186" y="129"/>
                      <a:pt x="183" y="120"/>
                    </a:cubicBezTo>
                    <a:cubicBezTo>
                      <a:pt x="183" y="120"/>
                      <a:pt x="183" y="120"/>
                      <a:pt x="183" y="120"/>
                    </a:cubicBezTo>
                    <a:lnTo>
                      <a:pt x="183" y="11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6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2" name="Полилиния 106"/>
              <p:cNvSpPr>
                <a:spLocks/>
              </p:cNvSpPr>
              <p:nvPr/>
            </p:nvSpPr>
            <p:spPr bwMode="auto">
              <a:xfrm>
                <a:off x="5977499" y="1338871"/>
                <a:ext cx="936948" cy="93694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  <p:sp>
            <p:nvSpPr>
              <p:cNvPr id="103" name="Полилиния 106"/>
              <p:cNvSpPr>
                <a:spLocks/>
              </p:cNvSpPr>
              <p:nvPr/>
            </p:nvSpPr>
            <p:spPr bwMode="auto">
              <a:xfrm>
                <a:off x="6222745" y="1584116"/>
                <a:ext cx="446457" cy="44645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005840"/>
            <a:ext cx="9144000" cy="265176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7200">
                <a:solidFill>
                  <a:schemeClr val="tx1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719568"/>
            <a:ext cx="9144000" cy="1082939"/>
          </a:xfrm>
        </p:spPr>
        <p:txBody>
          <a:bodyPr/>
          <a:lstStyle>
            <a:lvl1pPr marL="0" indent="0" algn="ctr">
              <a:spcBef>
                <a:spcPts val="1000"/>
              </a:spcBef>
              <a:buNone/>
              <a:defRPr sz="2400"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21788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038D-A533-4232-9027-FA76A8648FFE}" type="datetime1">
              <a:rPr lang="ru-RU" smtClean="0"/>
              <a:pPr/>
              <a:t>09.10.2023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367828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22080" y="567651"/>
            <a:ext cx="1645920" cy="5452149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567652"/>
            <a:ext cx="7315200" cy="545214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A6684-D08A-4996-B2B7-9E8AD2F23263}" type="datetime1">
              <a:rPr lang="ru-RU" smtClean="0"/>
              <a:pPr/>
              <a:t>09.10.2023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507388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A8D6-61CB-47CF-BA93-9D77189827BB}" type="datetime1">
              <a:rPr lang="ru-RU" smtClean="0"/>
              <a:pPr/>
              <a:t>09.10.2023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643110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Группа 83"/>
          <p:cNvGrpSpPr/>
          <p:nvPr/>
        </p:nvGrpSpPr>
        <p:grpSpPr>
          <a:xfrm>
            <a:off x="-111192" y="56187"/>
            <a:ext cx="1187090" cy="6801813"/>
            <a:chOff x="-111192" y="56187"/>
            <a:chExt cx="1187090" cy="6801813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 rot="21370907">
              <a:off x="309865" y="316313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" name="Овал 33"/>
            <p:cNvSpPr>
              <a:spLocks noChangeArrowheads="1"/>
            </p:cNvSpPr>
            <p:nvPr/>
          </p:nvSpPr>
          <p:spPr bwMode="auto">
            <a:xfrm rot="21370907">
              <a:off x="156317" y="389499"/>
              <a:ext cx="107325" cy="90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9" name="Группа 8"/>
            <p:cNvGrpSpPr/>
            <p:nvPr/>
          </p:nvGrpSpPr>
          <p:grpSpPr>
            <a:xfrm rot="21351673">
              <a:off x="188910" y="3285460"/>
              <a:ext cx="886988" cy="656333"/>
              <a:chOff x="452438" y="3540125"/>
              <a:chExt cx="750888" cy="555625"/>
            </a:xfrm>
          </p:grpSpPr>
          <p:sp>
            <p:nvSpPr>
              <p:cNvPr id="10" name="Полилиния 9"/>
              <p:cNvSpPr>
                <a:spLocks/>
              </p:cNvSpPr>
              <p:nvPr/>
            </p:nvSpPr>
            <p:spPr bwMode="auto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" name="Полилиния 10"/>
              <p:cNvSpPr>
                <a:spLocks/>
              </p:cNvSpPr>
              <p:nvPr/>
            </p:nvSpPr>
            <p:spPr bwMode="auto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12" name="Полилиния 11"/>
            <p:cNvSpPr>
              <a:spLocks/>
            </p:cNvSpPr>
            <p:nvPr/>
          </p:nvSpPr>
          <p:spPr bwMode="auto">
            <a:xfrm rot="21370907">
              <a:off x="40737" y="3810995"/>
              <a:ext cx="338487" cy="336423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1029304">
              <a:off x="-5757" y="2131015"/>
              <a:ext cx="717568" cy="786784"/>
            </a:xfrm>
            <a:custGeom>
              <a:avLst/>
              <a:gdLst>
                <a:gd name="connsiteX0" fmla="*/ 624166 w 717568"/>
                <a:gd name="connsiteY0" fmla="*/ 7939 h 786784"/>
                <a:gd name="connsiteX1" fmla="*/ 680993 w 717568"/>
                <a:gd name="connsiteY1" fmla="*/ 7779 h 786784"/>
                <a:gd name="connsiteX2" fmla="*/ 244665 w 717568"/>
                <a:gd name="connsiteY2" fmla="*/ 782347 h 786784"/>
                <a:gd name="connsiteX3" fmla="*/ 109114 w 717568"/>
                <a:gd name="connsiteY3" fmla="*/ 756152 h 786784"/>
                <a:gd name="connsiteX4" fmla="*/ 99313 w 717568"/>
                <a:gd name="connsiteY4" fmla="*/ 749712 h 786784"/>
                <a:gd name="connsiteX5" fmla="*/ 0 w 717568"/>
                <a:gd name="connsiteY5" fmla="*/ 427989 h 786784"/>
                <a:gd name="connsiteX6" fmla="*/ 3400 w 717568"/>
                <a:gd name="connsiteY6" fmla="*/ 430734 h 786784"/>
                <a:gd name="connsiteX7" fmla="*/ 260064 w 717568"/>
                <a:gd name="connsiteY7" fmla="*/ 731389 h 786784"/>
                <a:gd name="connsiteX8" fmla="*/ 624166 w 717568"/>
                <a:gd name="connsiteY8" fmla="*/ 7939 h 78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568" h="786784">
                  <a:moveTo>
                    <a:pt x="624166" y="7939"/>
                  </a:moveTo>
                  <a:cubicBezTo>
                    <a:pt x="643937" y="-2174"/>
                    <a:pt x="663027" y="-3050"/>
                    <a:pt x="680993" y="7779"/>
                  </a:cubicBezTo>
                  <a:cubicBezTo>
                    <a:pt x="870924" y="119888"/>
                    <a:pt x="260065" y="848593"/>
                    <a:pt x="244665" y="782347"/>
                  </a:cubicBezTo>
                  <a:cubicBezTo>
                    <a:pt x="206165" y="793813"/>
                    <a:pt x="158682" y="782347"/>
                    <a:pt x="109114" y="756152"/>
                  </a:cubicBezTo>
                  <a:lnTo>
                    <a:pt x="99313" y="749712"/>
                  </a:lnTo>
                  <a:lnTo>
                    <a:pt x="0" y="427989"/>
                  </a:lnTo>
                  <a:lnTo>
                    <a:pt x="3400" y="430734"/>
                  </a:lnTo>
                  <a:cubicBezTo>
                    <a:pt x="113766" y="527555"/>
                    <a:pt x="231831" y="660047"/>
                    <a:pt x="260064" y="731389"/>
                  </a:cubicBezTo>
                  <a:cubicBezTo>
                    <a:pt x="313964" y="602081"/>
                    <a:pt x="485768" y="78723"/>
                    <a:pt x="624166" y="79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dirty="0"/>
            </a:p>
          </p:txBody>
        </p:sp>
        <p:sp>
          <p:nvSpPr>
            <p:cNvPr id="14" name="Полилиния 13"/>
            <p:cNvSpPr>
              <a:spLocks/>
            </p:cNvSpPr>
            <p:nvPr/>
          </p:nvSpPr>
          <p:spPr bwMode="auto">
            <a:xfrm rot="229093" flipH="1">
              <a:off x="363693" y="512740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14"/>
            <p:cNvSpPr>
              <a:spLocks/>
            </p:cNvSpPr>
            <p:nvPr/>
          </p:nvSpPr>
          <p:spPr bwMode="auto">
            <a:xfrm rot="229093" flipH="1">
              <a:off x="820539" y="6496790"/>
              <a:ext cx="130517" cy="129721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15"/>
            <p:cNvSpPr>
              <a:spLocks/>
            </p:cNvSpPr>
            <p:nvPr/>
          </p:nvSpPr>
          <p:spPr bwMode="auto">
            <a:xfrm rot="18488757">
              <a:off x="56320" y="5556204"/>
              <a:ext cx="303358" cy="304647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16"/>
            <p:cNvSpPr>
              <a:spLocks/>
            </p:cNvSpPr>
            <p:nvPr/>
          </p:nvSpPr>
          <p:spPr bwMode="auto">
            <a:xfrm rot="21540920" flipH="1">
              <a:off x="309775" y="56187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Овал 33"/>
            <p:cNvSpPr>
              <a:spLocks noChangeArrowheads="1"/>
            </p:cNvSpPr>
            <p:nvPr/>
          </p:nvSpPr>
          <p:spPr bwMode="auto">
            <a:xfrm rot="21540920" flipH="1">
              <a:off x="77245" y="2006726"/>
              <a:ext cx="107325" cy="90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27"/>
            <p:cNvSpPr>
              <a:spLocks/>
            </p:cNvSpPr>
            <p:nvPr/>
          </p:nvSpPr>
          <p:spPr bwMode="auto">
            <a:xfrm rot="19007982" flipV="1">
              <a:off x="756768" y="5796628"/>
              <a:ext cx="138254" cy="141654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-111192" y="5906666"/>
              <a:ext cx="670" cy="8039"/>
            </a:xfrm>
            <a:custGeom>
              <a:avLst/>
              <a:gdLst>
                <a:gd name="connsiteX0" fmla="*/ 133 w 591"/>
                <a:gd name="connsiteY0" fmla="*/ 57 h 7090"/>
                <a:gd name="connsiteX1" fmla="*/ 502 w 591"/>
                <a:gd name="connsiteY1" fmla="*/ 3724 h 7090"/>
                <a:gd name="connsiteX2" fmla="*/ 591 w 591"/>
                <a:gd name="connsiteY2" fmla="*/ 5706 h 7090"/>
                <a:gd name="connsiteX3" fmla="*/ 1 w 591"/>
                <a:gd name="connsiteY3" fmla="*/ 7090 h 7090"/>
                <a:gd name="connsiteX4" fmla="*/ 133 w 591"/>
                <a:gd name="connsiteY4" fmla="*/ 57 h 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" h="7090">
                  <a:moveTo>
                    <a:pt x="133" y="57"/>
                  </a:moveTo>
                  <a:cubicBezTo>
                    <a:pt x="221" y="-306"/>
                    <a:pt x="348" y="1114"/>
                    <a:pt x="502" y="3724"/>
                  </a:cubicBezTo>
                  <a:lnTo>
                    <a:pt x="591" y="5706"/>
                  </a:lnTo>
                  <a:lnTo>
                    <a:pt x="1" y="7090"/>
                  </a:lnTo>
                  <a:cubicBezTo>
                    <a:pt x="-4" y="2567"/>
                    <a:pt x="45" y="420"/>
                    <a:pt x="133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" name="Полилиния 49"/>
            <p:cNvSpPr>
              <a:spLocks/>
            </p:cNvSpPr>
            <p:nvPr/>
          </p:nvSpPr>
          <p:spPr bwMode="auto">
            <a:xfrm rot="238563">
              <a:off x="193325" y="5986638"/>
              <a:ext cx="587092" cy="435643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  <a:gd name="connsiteX0" fmla="*/ 437 w 8676"/>
                <a:gd name="connsiteY0" fmla="*/ 38 h 8343"/>
                <a:gd name="connsiteX1" fmla="*/ 3833 w 8676"/>
                <a:gd name="connsiteY1" fmla="*/ 6489 h 8343"/>
                <a:gd name="connsiteX2" fmla="*/ 8676 w 8676"/>
                <a:gd name="connsiteY2" fmla="*/ 1731 h 8343"/>
                <a:gd name="connsiteX3" fmla="*/ 3823 w 8676"/>
                <a:gd name="connsiteY3" fmla="*/ 8271 h 8343"/>
                <a:gd name="connsiteX4" fmla="*/ 3582 w 8676"/>
                <a:gd name="connsiteY4" fmla="*/ 8102 h 8343"/>
                <a:gd name="connsiteX5" fmla="*/ 437 w 8676"/>
                <a:gd name="connsiteY5" fmla="*/ 38 h 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6" h="8343">
                  <a:moveTo>
                    <a:pt x="437" y="38"/>
                  </a:moveTo>
                  <a:cubicBezTo>
                    <a:pt x="1758" y="602"/>
                    <a:pt x="3645" y="4151"/>
                    <a:pt x="3833" y="6489"/>
                  </a:cubicBezTo>
                  <a:cubicBezTo>
                    <a:pt x="5091" y="4070"/>
                    <a:pt x="8676" y="-43"/>
                    <a:pt x="8676" y="1731"/>
                  </a:cubicBezTo>
                  <a:cubicBezTo>
                    <a:pt x="8613" y="4070"/>
                    <a:pt x="5458" y="8997"/>
                    <a:pt x="3823" y="8271"/>
                  </a:cubicBezTo>
                  <a:cubicBezTo>
                    <a:pt x="3760" y="8352"/>
                    <a:pt x="3582" y="8022"/>
                    <a:pt x="3582" y="8102"/>
                  </a:cubicBezTo>
                  <a:cubicBezTo>
                    <a:pt x="2764" y="9312"/>
                    <a:pt x="-1324" y="-688"/>
                    <a:pt x="437" y="3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-5482" y="1265703"/>
              <a:ext cx="764564" cy="2440644"/>
            </a:xfrm>
            <a:custGeom>
              <a:avLst/>
              <a:gdLst>
                <a:gd name="connsiteX0" fmla="*/ 762840 w 764564"/>
                <a:gd name="connsiteY0" fmla="*/ 0 h 2440644"/>
                <a:gd name="connsiteX1" fmla="*/ 764564 w 764564"/>
                <a:gd name="connsiteY1" fmla="*/ 6597 h 2440644"/>
                <a:gd name="connsiteX2" fmla="*/ 415990 w 764564"/>
                <a:gd name="connsiteY2" fmla="*/ 745997 h 2440644"/>
                <a:gd name="connsiteX3" fmla="*/ 496527 w 764564"/>
                <a:gd name="connsiteY3" fmla="*/ 655633 h 2440644"/>
                <a:gd name="connsiteX4" fmla="*/ 498251 w 764564"/>
                <a:gd name="connsiteY4" fmla="*/ 662230 h 2440644"/>
                <a:gd name="connsiteX5" fmla="*/ 412572 w 764564"/>
                <a:gd name="connsiteY5" fmla="*/ 757070 h 2440644"/>
                <a:gd name="connsiteX6" fmla="*/ 132423 w 764564"/>
                <a:gd name="connsiteY6" fmla="*/ 1794536 h 2440644"/>
                <a:gd name="connsiteX7" fmla="*/ 12481 w 764564"/>
                <a:gd name="connsiteY7" fmla="*/ 2370241 h 2440644"/>
                <a:gd name="connsiteX8" fmla="*/ 0 w 764564"/>
                <a:gd name="connsiteY8" fmla="*/ 2440644 h 2440644"/>
                <a:gd name="connsiteX9" fmla="*/ 0 w 764564"/>
                <a:gd name="connsiteY9" fmla="*/ 2414471 h 2440644"/>
                <a:gd name="connsiteX10" fmla="*/ 8605 w 764564"/>
                <a:gd name="connsiteY10" fmla="*/ 2365918 h 2440644"/>
                <a:gd name="connsiteX11" fmla="*/ 127275 w 764564"/>
                <a:gd name="connsiteY11" fmla="*/ 1794968 h 2440644"/>
                <a:gd name="connsiteX12" fmla="*/ 762840 w 764564"/>
                <a:gd name="connsiteY12" fmla="*/ 0 h 24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4564" h="2440644">
                  <a:moveTo>
                    <a:pt x="762840" y="0"/>
                  </a:moveTo>
                  <a:cubicBezTo>
                    <a:pt x="764564" y="6597"/>
                    <a:pt x="764564" y="6597"/>
                    <a:pt x="764564" y="6597"/>
                  </a:cubicBezTo>
                  <a:cubicBezTo>
                    <a:pt x="661164" y="110118"/>
                    <a:pt x="539650" y="369766"/>
                    <a:pt x="415990" y="745997"/>
                  </a:cubicBezTo>
                  <a:cubicBezTo>
                    <a:pt x="496527" y="655633"/>
                    <a:pt x="496527" y="655633"/>
                    <a:pt x="496527" y="655633"/>
                  </a:cubicBezTo>
                  <a:cubicBezTo>
                    <a:pt x="498251" y="662230"/>
                    <a:pt x="498251" y="662230"/>
                    <a:pt x="498251" y="662230"/>
                  </a:cubicBezTo>
                  <a:cubicBezTo>
                    <a:pt x="412572" y="757070"/>
                    <a:pt x="412572" y="757070"/>
                    <a:pt x="412572" y="757070"/>
                  </a:cubicBezTo>
                  <a:cubicBezTo>
                    <a:pt x="318542" y="1041374"/>
                    <a:pt x="223452" y="1394081"/>
                    <a:pt x="132423" y="1794536"/>
                  </a:cubicBezTo>
                  <a:cubicBezTo>
                    <a:pt x="87192" y="1992829"/>
                    <a:pt x="46889" y="2187085"/>
                    <a:pt x="12481" y="2370241"/>
                  </a:cubicBezTo>
                  <a:lnTo>
                    <a:pt x="0" y="2440644"/>
                  </a:lnTo>
                  <a:lnTo>
                    <a:pt x="0" y="2414471"/>
                  </a:lnTo>
                  <a:lnTo>
                    <a:pt x="8605" y="2365918"/>
                  </a:lnTo>
                  <a:cubicBezTo>
                    <a:pt x="42739" y="2184035"/>
                    <a:pt x="82614" y="1991416"/>
                    <a:pt x="127275" y="1794968"/>
                  </a:cubicBezTo>
                  <a:cubicBezTo>
                    <a:pt x="341194" y="854304"/>
                    <a:pt x="578318" y="183597"/>
                    <a:pt x="7628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23" name="Группа 22"/>
            <p:cNvGrpSpPr/>
            <p:nvPr/>
          </p:nvGrpSpPr>
          <p:grpSpPr>
            <a:xfrm rot="399179" flipH="1">
              <a:off x="322913" y="912037"/>
              <a:ext cx="740803" cy="743600"/>
              <a:chOff x="2051052" y="5522596"/>
              <a:chExt cx="892175" cy="895542"/>
            </a:xfrm>
          </p:grpSpPr>
          <p:sp>
            <p:nvSpPr>
              <p:cNvPr id="24" name="Полилиния 5"/>
              <p:cNvSpPr>
                <a:spLocks/>
              </p:cNvSpPr>
              <p:nvPr/>
            </p:nvSpPr>
            <p:spPr bwMode="auto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5" name="Строка 6"/>
              <p:cNvSpPr>
                <a:spLocks noChangeShapeType="1"/>
              </p:cNvSpPr>
              <p:nvPr/>
            </p:nvSpPr>
            <p:spPr bwMode="auto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6" name="Полилиния 32"/>
              <p:cNvSpPr>
                <a:spLocks/>
              </p:cNvSpPr>
              <p:nvPr/>
            </p:nvSpPr>
            <p:spPr bwMode="auto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7" name="Полилиния 33"/>
              <p:cNvSpPr>
                <a:spLocks/>
              </p:cNvSpPr>
              <p:nvPr/>
            </p:nvSpPr>
            <p:spPr bwMode="auto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8" name="Полилиния 32"/>
              <p:cNvSpPr>
                <a:spLocks/>
              </p:cNvSpPr>
              <p:nvPr/>
            </p:nvSpPr>
            <p:spPr bwMode="auto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9" name="Овал 28"/>
              <p:cNvSpPr/>
              <p:nvPr/>
            </p:nvSpPr>
            <p:spPr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30" name="Полилиния 29"/>
            <p:cNvSpPr>
              <a:spLocks/>
            </p:cNvSpPr>
            <p:nvPr/>
          </p:nvSpPr>
          <p:spPr bwMode="auto">
            <a:xfrm rot="21370907">
              <a:off x="453244" y="1821965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Полилиния 30"/>
            <p:cNvSpPr/>
            <p:nvPr/>
          </p:nvSpPr>
          <p:spPr>
            <a:xfrm>
              <a:off x="-5482" y="3721714"/>
              <a:ext cx="572070" cy="2025949"/>
            </a:xfrm>
            <a:custGeom>
              <a:avLst/>
              <a:gdLst>
                <a:gd name="connsiteX0" fmla="*/ 571311 w 572070"/>
                <a:gd name="connsiteY0" fmla="*/ 698 h 2025949"/>
                <a:gd name="connsiteX1" fmla="*/ 535841 w 572070"/>
                <a:gd name="connsiteY1" fmla="*/ 157150 h 2025949"/>
                <a:gd name="connsiteX2" fmla="*/ 43954 w 572070"/>
                <a:gd name="connsiteY2" fmla="*/ 1914280 h 2025949"/>
                <a:gd name="connsiteX3" fmla="*/ 0 w 572070"/>
                <a:gd name="connsiteY3" fmla="*/ 2025949 h 2025949"/>
                <a:gd name="connsiteX4" fmla="*/ 0 w 572070"/>
                <a:gd name="connsiteY4" fmla="*/ 1931247 h 2025949"/>
                <a:gd name="connsiteX5" fmla="*/ 38961 w 572070"/>
                <a:gd name="connsiteY5" fmla="*/ 1823186 h 2025949"/>
                <a:gd name="connsiteX6" fmla="*/ 487112 w 572070"/>
                <a:gd name="connsiteY6" fmla="*/ 146883 h 2025949"/>
                <a:gd name="connsiteX7" fmla="*/ 571311 w 572070"/>
                <a:gd name="connsiteY7" fmla="*/ 698 h 202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070" h="2025949">
                  <a:moveTo>
                    <a:pt x="571311" y="698"/>
                  </a:moveTo>
                  <a:cubicBezTo>
                    <a:pt x="574851" y="6404"/>
                    <a:pt x="566519" y="47998"/>
                    <a:pt x="535841" y="157150"/>
                  </a:cubicBezTo>
                  <a:cubicBezTo>
                    <a:pt x="455308" y="443674"/>
                    <a:pt x="262063" y="1332539"/>
                    <a:pt x="43954" y="1914280"/>
                  </a:cubicBezTo>
                  <a:lnTo>
                    <a:pt x="0" y="2025949"/>
                  </a:lnTo>
                  <a:lnTo>
                    <a:pt x="0" y="1931247"/>
                  </a:lnTo>
                  <a:lnTo>
                    <a:pt x="38961" y="1823186"/>
                  </a:lnTo>
                  <a:cubicBezTo>
                    <a:pt x="257758" y="1197543"/>
                    <a:pt x="459012" y="348382"/>
                    <a:pt x="487112" y="146883"/>
                  </a:cubicBezTo>
                  <a:cubicBezTo>
                    <a:pt x="498274" y="149283"/>
                    <a:pt x="563523" y="-11856"/>
                    <a:pt x="571311" y="69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" name="Полилиния 31"/>
            <p:cNvSpPr/>
            <p:nvPr/>
          </p:nvSpPr>
          <p:spPr>
            <a:xfrm>
              <a:off x="404351" y="4895423"/>
              <a:ext cx="203734" cy="1962577"/>
            </a:xfrm>
            <a:custGeom>
              <a:avLst/>
              <a:gdLst>
                <a:gd name="connsiteX0" fmla="*/ 203734 w 203734"/>
                <a:gd name="connsiteY0" fmla="*/ 34 h 1962577"/>
                <a:gd name="connsiteX1" fmla="*/ 38502 w 203734"/>
                <a:gd name="connsiteY1" fmla="*/ 1942127 h 1962577"/>
                <a:gd name="connsiteX2" fmla="*/ 38124 w 203734"/>
                <a:gd name="connsiteY2" fmla="*/ 1962577 h 1962577"/>
                <a:gd name="connsiteX3" fmla="*/ 0 w 203734"/>
                <a:gd name="connsiteY3" fmla="*/ 1962577 h 1962577"/>
                <a:gd name="connsiteX4" fmla="*/ 861 w 203734"/>
                <a:gd name="connsiteY4" fmla="*/ 1930481 h 1962577"/>
                <a:gd name="connsiteX5" fmla="*/ 168890 w 203734"/>
                <a:gd name="connsiteY5" fmla="*/ 27735 h 1962577"/>
                <a:gd name="connsiteX6" fmla="*/ 203734 w 203734"/>
                <a:gd name="connsiteY6" fmla="*/ 34 h 196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734" h="1962577">
                  <a:moveTo>
                    <a:pt x="203734" y="34"/>
                  </a:moveTo>
                  <a:cubicBezTo>
                    <a:pt x="84994" y="510675"/>
                    <a:pt x="48957" y="1435542"/>
                    <a:pt x="38502" y="1942127"/>
                  </a:cubicBezTo>
                  <a:lnTo>
                    <a:pt x="38124" y="1962577"/>
                  </a:lnTo>
                  <a:lnTo>
                    <a:pt x="0" y="1962577"/>
                  </a:lnTo>
                  <a:lnTo>
                    <a:pt x="861" y="1930481"/>
                  </a:lnTo>
                  <a:cubicBezTo>
                    <a:pt x="15196" y="1428054"/>
                    <a:pt x="54378" y="534635"/>
                    <a:pt x="168890" y="27735"/>
                  </a:cubicBezTo>
                  <a:cubicBezTo>
                    <a:pt x="168890" y="27735"/>
                    <a:pt x="186897" y="-1137"/>
                    <a:pt x="203734" y="3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33" name="Группа 32"/>
            <p:cNvGrpSpPr/>
            <p:nvPr/>
          </p:nvGrpSpPr>
          <p:grpSpPr>
            <a:xfrm rot="16304340" flipH="1">
              <a:off x="178634" y="4276817"/>
              <a:ext cx="888787" cy="885044"/>
              <a:chOff x="4277517" y="3752400"/>
              <a:chExt cx="1154448" cy="1149586"/>
            </a:xfrm>
          </p:grpSpPr>
          <p:sp>
            <p:nvSpPr>
              <p:cNvPr id="34" name="Полилиния 33"/>
              <p:cNvSpPr>
                <a:spLocks/>
              </p:cNvSpPr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5" name="Полилиния 35"/>
              <p:cNvSpPr>
                <a:spLocks/>
              </p:cNvSpPr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" name="Полилиния 41"/>
              <p:cNvSpPr>
                <a:spLocks/>
              </p:cNvSpPr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" name="Полилиния 41"/>
              <p:cNvSpPr>
                <a:spLocks/>
              </p:cNvSpPr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" name="Полилиния 42"/>
              <p:cNvSpPr>
                <a:spLocks/>
              </p:cNvSpPr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</p:grpSp>
      </p:grpSp>
      <p:grpSp>
        <p:nvGrpSpPr>
          <p:cNvPr id="83" name="Группа 82"/>
          <p:cNvGrpSpPr/>
          <p:nvPr/>
        </p:nvGrpSpPr>
        <p:grpSpPr>
          <a:xfrm>
            <a:off x="10666412" y="2618021"/>
            <a:ext cx="1376735" cy="4239979"/>
            <a:chOff x="10666412" y="2618021"/>
            <a:chExt cx="1376735" cy="4239979"/>
          </a:xfrm>
        </p:grpSpPr>
        <p:sp>
          <p:nvSpPr>
            <p:cNvPr id="82" name="Полилиния 13"/>
            <p:cNvSpPr>
              <a:spLocks noEditPoints="1"/>
            </p:cNvSpPr>
            <p:nvPr/>
          </p:nvSpPr>
          <p:spPr bwMode="auto">
            <a:xfrm>
              <a:off x="11081335" y="4464333"/>
              <a:ext cx="842070" cy="2393667"/>
            </a:xfrm>
            <a:custGeom>
              <a:avLst/>
              <a:gdLst>
                <a:gd name="T0" fmla="*/ 31 w 274"/>
                <a:gd name="T1" fmla="*/ 768 h 826"/>
                <a:gd name="T2" fmla="*/ 21 w 274"/>
                <a:gd name="T3" fmla="*/ 826 h 826"/>
                <a:gd name="T4" fmla="*/ 29 w 274"/>
                <a:gd name="T5" fmla="*/ 826 h 826"/>
                <a:gd name="T6" fmla="*/ 107 w 274"/>
                <a:gd name="T7" fmla="*/ 491 h 826"/>
                <a:gd name="T8" fmla="*/ 139 w 274"/>
                <a:gd name="T9" fmla="*/ 364 h 826"/>
                <a:gd name="T10" fmla="*/ 272 w 274"/>
                <a:gd name="T11" fmla="*/ 359 h 826"/>
                <a:gd name="T12" fmla="*/ 274 w 274"/>
                <a:gd name="T13" fmla="*/ 351 h 826"/>
                <a:gd name="T14" fmla="*/ 141 w 274"/>
                <a:gd name="T15" fmla="*/ 354 h 826"/>
                <a:gd name="T16" fmla="*/ 139 w 274"/>
                <a:gd name="T17" fmla="*/ 0 h 826"/>
                <a:gd name="T18" fmla="*/ 132 w 274"/>
                <a:gd name="T19" fmla="*/ 3 h 826"/>
                <a:gd name="T20" fmla="*/ 131 w 274"/>
                <a:gd name="T21" fmla="*/ 357 h 826"/>
                <a:gd name="T22" fmla="*/ 96 w 274"/>
                <a:gd name="T23" fmla="*/ 382 h 826"/>
                <a:gd name="T24" fmla="*/ 50 w 274"/>
                <a:gd name="T25" fmla="*/ 451 h 826"/>
                <a:gd name="T26" fmla="*/ 21 w 274"/>
                <a:gd name="T27" fmla="*/ 393 h 826"/>
                <a:gd name="T28" fmla="*/ 14 w 274"/>
                <a:gd name="T29" fmla="*/ 396 h 826"/>
                <a:gd name="T30" fmla="*/ 45 w 274"/>
                <a:gd name="T31" fmla="*/ 462 h 826"/>
                <a:gd name="T32" fmla="*/ 31 w 274"/>
                <a:gd name="T33" fmla="*/ 768 h 826"/>
                <a:gd name="T34" fmla="*/ 102 w 274"/>
                <a:gd name="T35" fmla="*/ 389 h 826"/>
                <a:gd name="T36" fmla="*/ 129 w 274"/>
                <a:gd name="T37" fmla="*/ 369 h 826"/>
                <a:gd name="T38" fmla="*/ 98 w 274"/>
                <a:gd name="T39" fmla="*/ 489 h 826"/>
                <a:gd name="T40" fmla="*/ 36 w 274"/>
                <a:gd name="T41" fmla="*/ 744 h 826"/>
                <a:gd name="T42" fmla="*/ 102 w 274"/>
                <a:gd name="T43" fmla="*/ 389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4" h="826">
                  <a:moveTo>
                    <a:pt x="31" y="768"/>
                  </a:moveTo>
                  <a:cubicBezTo>
                    <a:pt x="27" y="787"/>
                    <a:pt x="24" y="806"/>
                    <a:pt x="21" y="826"/>
                  </a:cubicBezTo>
                  <a:cubicBezTo>
                    <a:pt x="29" y="826"/>
                    <a:pt x="29" y="826"/>
                    <a:pt x="29" y="826"/>
                  </a:cubicBezTo>
                  <a:cubicBezTo>
                    <a:pt x="51" y="698"/>
                    <a:pt x="81" y="589"/>
                    <a:pt x="107" y="491"/>
                  </a:cubicBezTo>
                  <a:cubicBezTo>
                    <a:pt x="118" y="446"/>
                    <a:pt x="129" y="404"/>
                    <a:pt x="139" y="364"/>
                  </a:cubicBezTo>
                  <a:cubicBezTo>
                    <a:pt x="174" y="348"/>
                    <a:pt x="219" y="346"/>
                    <a:pt x="272" y="359"/>
                  </a:cubicBezTo>
                  <a:cubicBezTo>
                    <a:pt x="274" y="351"/>
                    <a:pt x="274" y="351"/>
                    <a:pt x="274" y="351"/>
                  </a:cubicBezTo>
                  <a:cubicBezTo>
                    <a:pt x="222" y="338"/>
                    <a:pt x="178" y="338"/>
                    <a:pt x="141" y="354"/>
                  </a:cubicBezTo>
                  <a:cubicBezTo>
                    <a:pt x="173" y="217"/>
                    <a:pt x="184" y="107"/>
                    <a:pt x="139" y="0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77" y="109"/>
                    <a:pt x="164" y="220"/>
                    <a:pt x="131" y="357"/>
                  </a:cubicBezTo>
                  <a:cubicBezTo>
                    <a:pt x="119" y="364"/>
                    <a:pt x="107" y="372"/>
                    <a:pt x="96" y="382"/>
                  </a:cubicBezTo>
                  <a:cubicBezTo>
                    <a:pt x="76" y="401"/>
                    <a:pt x="61" y="424"/>
                    <a:pt x="50" y="451"/>
                  </a:cubicBezTo>
                  <a:cubicBezTo>
                    <a:pt x="21" y="393"/>
                    <a:pt x="21" y="393"/>
                    <a:pt x="21" y="393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45" y="462"/>
                    <a:pt x="45" y="462"/>
                    <a:pt x="45" y="462"/>
                  </a:cubicBezTo>
                  <a:cubicBezTo>
                    <a:pt x="0" y="584"/>
                    <a:pt x="29" y="756"/>
                    <a:pt x="31" y="768"/>
                  </a:cubicBezTo>
                  <a:close/>
                  <a:moveTo>
                    <a:pt x="102" y="389"/>
                  </a:moveTo>
                  <a:cubicBezTo>
                    <a:pt x="110" y="381"/>
                    <a:pt x="119" y="374"/>
                    <a:pt x="129" y="369"/>
                  </a:cubicBezTo>
                  <a:cubicBezTo>
                    <a:pt x="120" y="407"/>
                    <a:pt x="110" y="447"/>
                    <a:pt x="98" y="489"/>
                  </a:cubicBezTo>
                  <a:cubicBezTo>
                    <a:pt x="78" y="566"/>
                    <a:pt x="55" y="650"/>
                    <a:pt x="36" y="744"/>
                  </a:cubicBezTo>
                  <a:cubicBezTo>
                    <a:pt x="28" y="675"/>
                    <a:pt x="11" y="473"/>
                    <a:pt x="102" y="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" name="Полилиния 23"/>
            <p:cNvSpPr>
              <a:spLocks/>
            </p:cNvSpPr>
            <p:nvPr/>
          </p:nvSpPr>
          <p:spPr bwMode="auto">
            <a:xfrm rot="18719809">
              <a:off x="11765934" y="6045503"/>
              <a:ext cx="200698" cy="20069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Полилиния 27"/>
            <p:cNvSpPr>
              <a:spLocks/>
            </p:cNvSpPr>
            <p:nvPr/>
          </p:nvSpPr>
          <p:spPr bwMode="auto">
            <a:xfrm rot="18719809" flipV="1">
              <a:off x="11572170" y="2616716"/>
              <a:ext cx="106135" cy="108746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43" name="Полилиния 5"/>
            <p:cNvSpPr>
              <a:spLocks/>
            </p:cNvSpPr>
            <p:nvPr/>
          </p:nvSpPr>
          <p:spPr bwMode="auto">
            <a:xfrm rot="18200584">
              <a:off x="11560581" y="5201813"/>
              <a:ext cx="5528" cy="11055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Строка 6"/>
            <p:cNvSpPr>
              <a:spLocks noChangeShapeType="1"/>
            </p:cNvSpPr>
            <p:nvPr/>
          </p:nvSpPr>
          <p:spPr bwMode="auto">
            <a:xfrm rot="18200584" flipH="1" flipV="1">
              <a:off x="11560581" y="5201813"/>
              <a:ext cx="5528" cy="1105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10"/>
            <p:cNvSpPr>
              <a:spLocks/>
            </p:cNvSpPr>
            <p:nvPr/>
          </p:nvSpPr>
          <p:spPr bwMode="auto">
            <a:xfrm rot="18694609">
              <a:off x="11379664" y="4584602"/>
              <a:ext cx="437369" cy="481059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46" name="Полилиния 25"/>
            <p:cNvSpPr>
              <a:spLocks/>
            </p:cNvSpPr>
            <p:nvPr/>
          </p:nvSpPr>
          <p:spPr bwMode="auto">
            <a:xfrm rot="16884820">
              <a:off x="10934141" y="5972481"/>
              <a:ext cx="304390" cy="345390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26"/>
            <p:cNvSpPr>
              <a:spLocks/>
            </p:cNvSpPr>
            <p:nvPr/>
          </p:nvSpPr>
          <p:spPr bwMode="auto">
            <a:xfrm rot="18200584">
              <a:off x="11077105" y="3154034"/>
              <a:ext cx="172736" cy="172736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31"/>
            <p:cNvSpPr>
              <a:spLocks/>
            </p:cNvSpPr>
            <p:nvPr/>
          </p:nvSpPr>
          <p:spPr bwMode="auto">
            <a:xfrm rot="18200584">
              <a:off x="11129266" y="4557578"/>
              <a:ext cx="129897" cy="131280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Полилиния 34"/>
            <p:cNvSpPr>
              <a:spLocks/>
            </p:cNvSpPr>
            <p:nvPr/>
          </p:nvSpPr>
          <p:spPr bwMode="auto">
            <a:xfrm rot="18200584">
              <a:off x="11516723" y="3589667"/>
              <a:ext cx="84296" cy="77386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Полилиния 49"/>
            <p:cNvSpPr>
              <a:spLocks/>
            </p:cNvSpPr>
            <p:nvPr/>
          </p:nvSpPr>
          <p:spPr bwMode="auto">
            <a:xfrm rot="18200584">
              <a:off x="11446291" y="6327413"/>
              <a:ext cx="140953" cy="139571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Полилиния 50"/>
            <p:cNvSpPr>
              <a:spLocks/>
            </p:cNvSpPr>
            <p:nvPr/>
          </p:nvSpPr>
          <p:spPr bwMode="auto">
            <a:xfrm rot="18200584">
              <a:off x="10778184" y="6620087"/>
              <a:ext cx="11055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" name="Строка 76"/>
            <p:cNvSpPr>
              <a:spLocks noChangeShapeType="1"/>
            </p:cNvSpPr>
            <p:nvPr/>
          </p:nvSpPr>
          <p:spPr bwMode="auto">
            <a:xfrm rot="18200584" flipH="1">
              <a:off x="10778184" y="6620087"/>
              <a:ext cx="1105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" name="Полилиния 78"/>
            <p:cNvSpPr>
              <a:spLocks/>
            </p:cNvSpPr>
            <p:nvPr/>
          </p:nvSpPr>
          <p:spPr bwMode="auto">
            <a:xfrm rot="18200584">
              <a:off x="11631202" y="5236123"/>
              <a:ext cx="410585" cy="413304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Полилиния 79"/>
            <p:cNvSpPr>
              <a:spLocks/>
            </p:cNvSpPr>
            <p:nvPr/>
          </p:nvSpPr>
          <p:spPr bwMode="auto">
            <a:xfrm rot="18200584">
              <a:off x="11729090" y="5334011"/>
              <a:ext cx="214810" cy="21753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82"/>
            <p:cNvSpPr>
              <a:spLocks/>
            </p:cNvSpPr>
            <p:nvPr/>
          </p:nvSpPr>
          <p:spPr bwMode="auto">
            <a:xfrm rot="18200584">
              <a:off x="11387846" y="6491559"/>
              <a:ext cx="82913" cy="9120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Полилиния 84"/>
            <p:cNvSpPr>
              <a:spLocks/>
            </p:cNvSpPr>
            <p:nvPr/>
          </p:nvSpPr>
          <p:spPr bwMode="auto">
            <a:xfrm rot="18654775">
              <a:off x="11285659" y="4098012"/>
              <a:ext cx="439370" cy="430587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Полилиния 80"/>
            <p:cNvSpPr>
              <a:spLocks/>
            </p:cNvSpPr>
            <p:nvPr/>
          </p:nvSpPr>
          <p:spPr bwMode="auto">
            <a:xfrm rot="18654775" flipV="1">
              <a:off x="11435559" y="4243519"/>
              <a:ext cx="139573" cy="139573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Полилиния 84"/>
            <p:cNvSpPr>
              <a:spLocks/>
            </p:cNvSpPr>
            <p:nvPr/>
          </p:nvSpPr>
          <p:spPr bwMode="auto">
            <a:xfrm rot="18200584">
              <a:off x="11789521" y="5396741"/>
              <a:ext cx="93948" cy="9207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59" name="Группа 58"/>
            <p:cNvGrpSpPr/>
            <p:nvPr/>
          </p:nvGrpSpPr>
          <p:grpSpPr>
            <a:xfrm rot="21311827">
              <a:off x="11197677" y="5664822"/>
              <a:ext cx="407354" cy="408816"/>
              <a:chOff x="11057071" y="5480091"/>
              <a:chExt cx="473402" cy="475102"/>
            </a:xfrm>
          </p:grpSpPr>
          <p:sp>
            <p:nvSpPr>
              <p:cNvPr id="65" name="Полилиния 83"/>
              <p:cNvSpPr>
                <a:spLocks/>
              </p:cNvSpPr>
              <p:nvPr/>
            </p:nvSpPr>
            <p:spPr bwMode="auto">
              <a:xfrm rot="18488757">
                <a:off x="11056221" y="5480941"/>
                <a:ext cx="475102" cy="473402"/>
              </a:xfrm>
              <a:custGeom>
                <a:avLst/>
                <a:gdLst>
                  <a:gd name="T0" fmla="*/ 133 w 139"/>
                  <a:gd name="T1" fmla="*/ 54 h 138"/>
                  <a:gd name="T2" fmla="*/ 121 w 139"/>
                  <a:gd name="T3" fmla="*/ 42 h 138"/>
                  <a:gd name="T4" fmla="*/ 120 w 139"/>
                  <a:gd name="T5" fmla="*/ 41 h 138"/>
                  <a:gd name="T6" fmla="*/ 120 w 139"/>
                  <a:gd name="T7" fmla="*/ 41 h 138"/>
                  <a:gd name="T8" fmla="*/ 117 w 139"/>
                  <a:gd name="T9" fmla="*/ 24 h 138"/>
                  <a:gd name="T10" fmla="*/ 88 w 139"/>
                  <a:gd name="T11" fmla="*/ 7 h 138"/>
                  <a:gd name="T12" fmla="*/ 54 w 139"/>
                  <a:gd name="T13" fmla="*/ 5 h 138"/>
                  <a:gd name="T14" fmla="*/ 42 w 139"/>
                  <a:gd name="T15" fmla="*/ 18 h 138"/>
                  <a:gd name="T16" fmla="*/ 42 w 139"/>
                  <a:gd name="T17" fmla="*/ 18 h 138"/>
                  <a:gd name="T18" fmla="*/ 41 w 139"/>
                  <a:gd name="T19" fmla="*/ 18 h 138"/>
                  <a:gd name="T20" fmla="*/ 24 w 139"/>
                  <a:gd name="T21" fmla="*/ 21 h 138"/>
                  <a:gd name="T22" fmla="*/ 8 w 139"/>
                  <a:gd name="T23" fmla="*/ 50 h 138"/>
                  <a:gd name="T24" fmla="*/ 5 w 139"/>
                  <a:gd name="T25" fmla="*/ 84 h 138"/>
                  <a:gd name="T26" fmla="*/ 18 w 139"/>
                  <a:gd name="T27" fmla="*/ 96 h 138"/>
                  <a:gd name="T28" fmla="*/ 18 w 139"/>
                  <a:gd name="T29" fmla="*/ 96 h 138"/>
                  <a:gd name="T30" fmla="*/ 19 w 139"/>
                  <a:gd name="T31" fmla="*/ 97 h 138"/>
                  <a:gd name="T32" fmla="*/ 22 w 139"/>
                  <a:gd name="T33" fmla="*/ 114 h 138"/>
                  <a:gd name="T34" fmla="*/ 51 w 139"/>
                  <a:gd name="T35" fmla="*/ 131 h 138"/>
                  <a:gd name="T36" fmla="*/ 84 w 139"/>
                  <a:gd name="T37" fmla="*/ 133 h 138"/>
                  <a:gd name="T38" fmla="*/ 96 w 139"/>
                  <a:gd name="T39" fmla="*/ 120 h 138"/>
                  <a:gd name="T40" fmla="*/ 97 w 139"/>
                  <a:gd name="T41" fmla="*/ 120 h 138"/>
                  <a:gd name="T42" fmla="*/ 97 w 139"/>
                  <a:gd name="T43" fmla="*/ 120 h 138"/>
                  <a:gd name="T44" fmla="*/ 114 w 139"/>
                  <a:gd name="T45" fmla="*/ 117 h 138"/>
                  <a:gd name="T46" fmla="*/ 131 w 139"/>
                  <a:gd name="T47" fmla="*/ 87 h 138"/>
                  <a:gd name="T48" fmla="*/ 133 w 139"/>
                  <a:gd name="T49" fmla="*/ 5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9" h="138">
                    <a:moveTo>
                      <a:pt x="133" y="54"/>
                    </a:moveTo>
                    <a:cubicBezTo>
                      <a:pt x="130" y="49"/>
                      <a:pt x="126" y="45"/>
                      <a:pt x="121" y="42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1" y="35"/>
                      <a:pt x="120" y="29"/>
                      <a:pt x="117" y="24"/>
                    </a:cubicBezTo>
                    <a:cubicBezTo>
                      <a:pt x="112" y="14"/>
                      <a:pt x="101" y="9"/>
                      <a:pt x="88" y="7"/>
                    </a:cubicBezTo>
                    <a:cubicBezTo>
                      <a:pt x="76" y="1"/>
                      <a:pt x="64" y="0"/>
                      <a:pt x="54" y="5"/>
                    </a:cubicBezTo>
                    <a:cubicBezTo>
                      <a:pt x="49" y="8"/>
                      <a:pt x="45" y="12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35" y="17"/>
                      <a:pt x="30" y="18"/>
                      <a:pt x="24" y="21"/>
                    </a:cubicBezTo>
                    <a:cubicBezTo>
                      <a:pt x="15" y="26"/>
                      <a:pt x="9" y="37"/>
                      <a:pt x="8" y="50"/>
                    </a:cubicBezTo>
                    <a:cubicBezTo>
                      <a:pt x="1" y="62"/>
                      <a:pt x="0" y="74"/>
                      <a:pt x="5" y="84"/>
                    </a:cubicBezTo>
                    <a:cubicBezTo>
                      <a:pt x="8" y="89"/>
                      <a:pt x="13" y="93"/>
                      <a:pt x="18" y="96"/>
                    </a:cubicBezTo>
                    <a:cubicBezTo>
                      <a:pt x="18" y="96"/>
                      <a:pt x="18" y="96"/>
                      <a:pt x="18" y="96"/>
                    </a:cubicBezTo>
                    <a:cubicBezTo>
                      <a:pt x="19" y="97"/>
                      <a:pt x="19" y="97"/>
                      <a:pt x="19" y="97"/>
                    </a:cubicBezTo>
                    <a:cubicBezTo>
                      <a:pt x="18" y="103"/>
                      <a:pt x="19" y="109"/>
                      <a:pt x="22" y="114"/>
                    </a:cubicBezTo>
                    <a:cubicBezTo>
                      <a:pt x="27" y="124"/>
                      <a:pt x="38" y="129"/>
                      <a:pt x="51" y="131"/>
                    </a:cubicBezTo>
                    <a:cubicBezTo>
                      <a:pt x="63" y="137"/>
                      <a:pt x="75" y="138"/>
                      <a:pt x="84" y="133"/>
                    </a:cubicBezTo>
                    <a:cubicBezTo>
                      <a:pt x="90" y="130"/>
                      <a:pt x="94" y="126"/>
                      <a:pt x="96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103" y="120"/>
                      <a:pt x="109" y="120"/>
                      <a:pt x="114" y="117"/>
                    </a:cubicBezTo>
                    <a:cubicBezTo>
                      <a:pt x="124" y="111"/>
                      <a:pt x="130" y="101"/>
                      <a:pt x="131" y="87"/>
                    </a:cubicBezTo>
                    <a:cubicBezTo>
                      <a:pt x="137" y="76"/>
                      <a:pt x="139" y="64"/>
                      <a:pt x="133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6" name="Полилиния 80"/>
              <p:cNvSpPr>
                <a:spLocks/>
              </p:cNvSpPr>
              <p:nvPr/>
            </p:nvSpPr>
            <p:spPr bwMode="auto">
              <a:xfrm rot="18488757">
                <a:off x="11172328" y="5596198"/>
                <a:ext cx="242888" cy="242888"/>
              </a:xfrm>
              <a:custGeom>
                <a:avLst/>
                <a:gdLst>
                  <a:gd name="T0" fmla="*/ 76 w 76"/>
                  <a:gd name="T1" fmla="*/ 39 h 76"/>
                  <a:gd name="T2" fmla="*/ 67 w 76"/>
                  <a:gd name="T3" fmla="*/ 32 h 76"/>
                  <a:gd name="T4" fmla="*/ 73 w 76"/>
                  <a:gd name="T5" fmla="*/ 23 h 76"/>
                  <a:gd name="T6" fmla="*/ 62 w 76"/>
                  <a:gd name="T7" fmla="*/ 20 h 76"/>
                  <a:gd name="T8" fmla="*/ 63 w 76"/>
                  <a:gd name="T9" fmla="*/ 10 h 76"/>
                  <a:gd name="T10" fmla="*/ 49 w 76"/>
                  <a:gd name="T11" fmla="*/ 15 h 76"/>
                  <a:gd name="T12" fmla="*/ 43 w 76"/>
                  <a:gd name="T13" fmla="*/ 0 h 76"/>
                  <a:gd name="T14" fmla="*/ 37 w 76"/>
                  <a:gd name="T15" fmla="*/ 6 h 76"/>
                  <a:gd name="T16" fmla="*/ 31 w 76"/>
                  <a:gd name="T17" fmla="*/ 0 h 76"/>
                  <a:gd name="T18" fmla="*/ 26 w 76"/>
                  <a:gd name="T19" fmla="*/ 13 h 76"/>
                  <a:gd name="T20" fmla="*/ 13 w 76"/>
                  <a:gd name="T21" fmla="*/ 9 h 76"/>
                  <a:gd name="T22" fmla="*/ 15 w 76"/>
                  <a:gd name="T23" fmla="*/ 21 h 76"/>
                  <a:gd name="T24" fmla="*/ 3 w 76"/>
                  <a:gd name="T25" fmla="*/ 23 h 76"/>
                  <a:gd name="T26" fmla="*/ 8 w 76"/>
                  <a:gd name="T27" fmla="*/ 31 h 76"/>
                  <a:gd name="T28" fmla="*/ 0 w 76"/>
                  <a:gd name="T29" fmla="*/ 37 h 76"/>
                  <a:gd name="T30" fmla="*/ 9 w 76"/>
                  <a:gd name="T31" fmla="*/ 44 h 76"/>
                  <a:gd name="T32" fmla="*/ 3 w 76"/>
                  <a:gd name="T33" fmla="*/ 53 h 76"/>
                  <a:gd name="T34" fmla="*/ 13 w 76"/>
                  <a:gd name="T35" fmla="*/ 56 h 76"/>
                  <a:gd name="T36" fmla="*/ 12 w 76"/>
                  <a:gd name="T37" fmla="*/ 66 h 76"/>
                  <a:gd name="T38" fmla="*/ 27 w 76"/>
                  <a:gd name="T39" fmla="*/ 61 h 76"/>
                  <a:gd name="T40" fmla="*/ 32 w 76"/>
                  <a:gd name="T41" fmla="*/ 76 h 76"/>
                  <a:gd name="T42" fmla="*/ 38 w 76"/>
                  <a:gd name="T43" fmla="*/ 70 h 76"/>
                  <a:gd name="T44" fmla="*/ 45 w 76"/>
                  <a:gd name="T45" fmla="*/ 76 h 76"/>
                  <a:gd name="T46" fmla="*/ 50 w 76"/>
                  <a:gd name="T47" fmla="*/ 63 h 76"/>
                  <a:gd name="T48" fmla="*/ 62 w 76"/>
                  <a:gd name="T49" fmla="*/ 67 h 76"/>
                  <a:gd name="T50" fmla="*/ 61 w 76"/>
                  <a:gd name="T51" fmla="*/ 55 h 76"/>
                  <a:gd name="T52" fmla="*/ 73 w 76"/>
                  <a:gd name="T53" fmla="*/ 53 h 76"/>
                  <a:gd name="T54" fmla="*/ 68 w 76"/>
                  <a:gd name="T55" fmla="*/ 45 h 76"/>
                  <a:gd name="T56" fmla="*/ 76 w 76"/>
                  <a:gd name="T57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6" h="76">
                    <a:moveTo>
                      <a:pt x="76" y="39"/>
                    </a:moveTo>
                    <a:cubicBezTo>
                      <a:pt x="76" y="36"/>
                      <a:pt x="73" y="34"/>
                      <a:pt x="67" y="32"/>
                    </a:cubicBezTo>
                    <a:cubicBezTo>
                      <a:pt x="71" y="28"/>
                      <a:pt x="74" y="25"/>
                      <a:pt x="73" y="23"/>
                    </a:cubicBezTo>
                    <a:cubicBezTo>
                      <a:pt x="72" y="20"/>
                      <a:pt x="68" y="20"/>
                      <a:pt x="62" y="20"/>
                    </a:cubicBezTo>
                    <a:cubicBezTo>
                      <a:pt x="65" y="15"/>
                      <a:pt x="65" y="11"/>
                      <a:pt x="63" y="10"/>
                    </a:cubicBezTo>
                    <a:cubicBezTo>
                      <a:pt x="61" y="8"/>
                      <a:pt x="56" y="10"/>
                      <a:pt x="49" y="15"/>
                    </a:cubicBezTo>
                    <a:cubicBezTo>
                      <a:pt x="48" y="6"/>
                      <a:pt x="46" y="1"/>
                      <a:pt x="43" y="0"/>
                    </a:cubicBezTo>
                    <a:cubicBezTo>
                      <a:pt x="41" y="0"/>
                      <a:pt x="39" y="2"/>
                      <a:pt x="37" y="6"/>
                    </a:cubicBezTo>
                    <a:cubicBezTo>
                      <a:pt x="35" y="2"/>
                      <a:pt x="33" y="0"/>
                      <a:pt x="31" y="0"/>
                    </a:cubicBezTo>
                    <a:cubicBezTo>
                      <a:pt x="28" y="1"/>
                      <a:pt x="26" y="6"/>
                      <a:pt x="26" y="13"/>
                    </a:cubicBezTo>
                    <a:cubicBezTo>
                      <a:pt x="20" y="9"/>
                      <a:pt x="16" y="7"/>
                      <a:pt x="13" y="9"/>
                    </a:cubicBezTo>
                    <a:cubicBezTo>
                      <a:pt x="11" y="10"/>
                      <a:pt x="12" y="15"/>
                      <a:pt x="15" y="21"/>
                    </a:cubicBezTo>
                    <a:cubicBezTo>
                      <a:pt x="8" y="20"/>
                      <a:pt x="4" y="20"/>
                      <a:pt x="3" y="23"/>
                    </a:cubicBezTo>
                    <a:cubicBezTo>
                      <a:pt x="2" y="25"/>
                      <a:pt x="4" y="28"/>
                      <a:pt x="8" y="31"/>
                    </a:cubicBezTo>
                    <a:cubicBezTo>
                      <a:pt x="3" y="33"/>
                      <a:pt x="0" y="35"/>
                      <a:pt x="0" y="37"/>
                    </a:cubicBezTo>
                    <a:cubicBezTo>
                      <a:pt x="0" y="40"/>
                      <a:pt x="3" y="42"/>
                      <a:pt x="9" y="44"/>
                    </a:cubicBezTo>
                    <a:cubicBezTo>
                      <a:pt x="4" y="48"/>
                      <a:pt x="2" y="51"/>
                      <a:pt x="3" y="53"/>
                    </a:cubicBezTo>
                    <a:cubicBezTo>
                      <a:pt x="4" y="56"/>
                      <a:pt x="8" y="56"/>
                      <a:pt x="13" y="56"/>
                    </a:cubicBezTo>
                    <a:cubicBezTo>
                      <a:pt x="11" y="61"/>
                      <a:pt x="10" y="65"/>
                      <a:pt x="12" y="66"/>
                    </a:cubicBezTo>
                    <a:cubicBezTo>
                      <a:pt x="14" y="68"/>
                      <a:pt x="20" y="66"/>
                      <a:pt x="27" y="61"/>
                    </a:cubicBezTo>
                    <a:cubicBezTo>
                      <a:pt x="27" y="70"/>
                      <a:pt x="29" y="75"/>
                      <a:pt x="32" y="76"/>
                    </a:cubicBezTo>
                    <a:cubicBezTo>
                      <a:pt x="34" y="76"/>
                      <a:pt x="36" y="74"/>
                      <a:pt x="38" y="70"/>
                    </a:cubicBezTo>
                    <a:cubicBezTo>
                      <a:pt x="41" y="74"/>
                      <a:pt x="43" y="76"/>
                      <a:pt x="45" y="76"/>
                    </a:cubicBezTo>
                    <a:cubicBezTo>
                      <a:pt x="48" y="75"/>
                      <a:pt x="49" y="70"/>
                      <a:pt x="50" y="63"/>
                    </a:cubicBezTo>
                    <a:cubicBezTo>
                      <a:pt x="55" y="67"/>
                      <a:pt x="60" y="69"/>
                      <a:pt x="62" y="67"/>
                    </a:cubicBezTo>
                    <a:cubicBezTo>
                      <a:pt x="64" y="66"/>
                      <a:pt x="63" y="61"/>
                      <a:pt x="61" y="55"/>
                    </a:cubicBezTo>
                    <a:cubicBezTo>
                      <a:pt x="67" y="56"/>
                      <a:pt x="72" y="56"/>
                      <a:pt x="73" y="53"/>
                    </a:cubicBezTo>
                    <a:cubicBezTo>
                      <a:pt x="74" y="51"/>
                      <a:pt x="72" y="48"/>
                      <a:pt x="68" y="45"/>
                    </a:cubicBezTo>
                    <a:cubicBezTo>
                      <a:pt x="73" y="43"/>
                      <a:pt x="76" y="41"/>
                      <a:pt x="76" y="3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7" name="Полилиния 84"/>
              <p:cNvSpPr>
                <a:spLocks/>
              </p:cNvSpPr>
              <p:nvPr/>
            </p:nvSpPr>
            <p:spPr bwMode="auto">
              <a:xfrm rot="18488757">
                <a:off x="11244787" y="5668863"/>
                <a:ext cx="105896" cy="103780"/>
              </a:xfrm>
              <a:custGeom>
                <a:avLst/>
                <a:gdLst>
                  <a:gd name="T0" fmla="*/ 49 w 50"/>
                  <a:gd name="T1" fmla="*/ 26 h 49"/>
                  <a:gd name="T2" fmla="*/ 48 w 50"/>
                  <a:gd name="T3" fmla="*/ 20 h 49"/>
                  <a:gd name="T4" fmla="*/ 47 w 50"/>
                  <a:gd name="T5" fmla="*/ 13 h 49"/>
                  <a:gd name="T6" fmla="*/ 37 w 50"/>
                  <a:gd name="T7" fmla="*/ 7 h 49"/>
                  <a:gd name="T8" fmla="*/ 27 w 50"/>
                  <a:gd name="T9" fmla="*/ 0 h 49"/>
                  <a:gd name="T10" fmla="*/ 20 w 50"/>
                  <a:gd name="T11" fmla="*/ 2 h 49"/>
                  <a:gd name="T12" fmla="*/ 13 w 50"/>
                  <a:gd name="T13" fmla="*/ 3 h 49"/>
                  <a:gd name="T14" fmla="*/ 7 w 50"/>
                  <a:gd name="T15" fmla="*/ 13 h 49"/>
                  <a:gd name="T16" fmla="*/ 0 w 50"/>
                  <a:gd name="T17" fmla="*/ 23 h 49"/>
                  <a:gd name="T18" fmla="*/ 2 w 50"/>
                  <a:gd name="T19" fmla="*/ 30 h 49"/>
                  <a:gd name="T20" fmla="*/ 3 w 50"/>
                  <a:gd name="T21" fmla="*/ 36 h 49"/>
                  <a:gd name="T22" fmla="*/ 13 w 50"/>
                  <a:gd name="T23" fmla="*/ 43 h 49"/>
                  <a:gd name="T24" fmla="*/ 23 w 50"/>
                  <a:gd name="T25" fmla="*/ 49 h 49"/>
                  <a:gd name="T26" fmla="*/ 30 w 50"/>
                  <a:gd name="T27" fmla="*/ 48 h 49"/>
                  <a:gd name="T28" fmla="*/ 37 w 50"/>
                  <a:gd name="T29" fmla="*/ 46 h 49"/>
                  <a:gd name="T30" fmla="*/ 43 w 50"/>
                  <a:gd name="T31" fmla="*/ 37 h 49"/>
                  <a:gd name="T32" fmla="*/ 49 w 50"/>
                  <a:gd name="T33" fmla="*/ 2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49">
                    <a:moveTo>
                      <a:pt x="49" y="26"/>
                    </a:moveTo>
                    <a:cubicBezTo>
                      <a:pt x="50" y="24"/>
                      <a:pt x="49" y="22"/>
                      <a:pt x="48" y="20"/>
                    </a:cubicBezTo>
                    <a:cubicBezTo>
                      <a:pt x="48" y="17"/>
                      <a:pt x="48" y="15"/>
                      <a:pt x="47" y="13"/>
                    </a:cubicBezTo>
                    <a:cubicBezTo>
                      <a:pt x="45" y="10"/>
                      <a:pt x="41" y="7"/>
                      <a:pt x="37" y="7"/>
                    </a:cubicBezTo>
                    <a:cubicBezTo>
                      <a:pt x="34" y="3"/>
                      <a:pt x="31" y="0"/>
                      <a:pt x="27" y="0"/>
                    </a:cubicBezTo>
                    <a:cubicBezTo>
                      <a:pt x="24" y="0"/>
                      <a:pt x="22" y="1"/>
                      <a:pt x="20" y="2"/>
                    </a:cubicBezTo>
                    <a:cubicBezTo>
                      <a:pt x="18" y="2"/>
                      <a:pt x="15" y="2"/>
                      <a:pt x="13" y="3"/>
                    </a:cubicBezTo>
                    <a:cubicBezTo>
                      <a:pt x="10" y="5"/>
                      <a:pt x="7" y="9"/>
                      <a:pt x="7" y="13"/>
                    </a:cubicBezTo>
                    <a:cubicBezTo>
                      <a:pt x="3" y="16"/>
                      <a:pt x="1" y="19"/>
                      <a:pt x="0" y="23"/>
                    </a:cubicBezTo>
                    <a:cubicBezTo>
                      <a:pt x="0" y="25"/>
                      <a:pt x="1" y="28"/>
                      <a:pt x="2" y="30"/>
                    </a:cubicBezTo>
                    <a:cubicBezTo>
                      <a:pt x="2" y="32"/>
                      <a:pt x="2" y="34"/>
                      <a:pt x="3" y="36"/>
                    </a:cubicBezTo>
                    <a:cubicBezTo>
                      <a:pt x="5" y="40"/>
                      <a:pt x="9" y="42"/>
                      <a:pt x="13" y="43"/>
                    </a:cubicBezTo>
                    <a:cubicBezTo>
                      <a:pt x="16" y="47"/>
                      <a:pt x="19" y="49"/>
                      <a:pt x="23" y="49"/>
                    </a:cubicBezTo>
                    <a:cubicBezTo>
                      <a:pt x="25" y="49"/>
                      <a:pt x="28" y="49"/>
                      <a:pt x="30" y="48"/>
                    </a:cubicBezTo>
                    <a:cubicBezTo>
                      <a:pt x="32" y="48"/>
                      <a:pt x="34" y="48"/>
                      <a:pt x="37" y="46"/>
                    </a:cubicBezTo>
                    <a:cubicBezTo>
                      <a:pt x="40" y="45"/>
                      <a:pt x="42" y="41"/>
                      <a:pt x="43" y="37"/>
                    </a:cubicBezTo>
                    <a:cubicBezTo>
                      <a:pt x="47" y="34"/>
                      <a:pt x="49" y="30"/>
                      <a:pt x="49" y="2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60" name="Группа 59"/>
            <p:cNvGrpSpPr/>
            <p:nvPr/>
          </p:nvGrpSpPr>
          <p:grpSpPr>
            <a:xfrm rot="21311827">
              <a:off x="10666412" y="5053297"/>
              <a:ext cx="643645" cy="641225"/>
              <a:chOff x="10472909" y="4641517"/>
              <a:chExt cx="895542" cy="892175"/>
            </a:xfrm>
          </p:grpSpPr>
          <p:sp>
            <p:nvSpPr>
              <p:cNvPr id="61" name="Полилиния 32"/>
              <p:cNvSpPr>
                <a:spLocks/>
              </p:cNvSpPr>
              <p:nvPr/>
            </p:nvSpPr>
            <p:spPr bwMode="auto">
              <a:xfrm rot="17579822">
                <a:off x="10474592" y="4639834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2" name="Полилиния 33"/>
              <p:cNvSpPr>
                <a:spLocks/>
              </p:cNvSpPr>
              <p:nvPr/>
            </p:nvSpPr>
            <p:spPr bwMode="auto">
              <a:xfrm rot="17579822">
                <a:off x="10640041" y="4805497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3" name="Полилиния 32"/>
              <p:cNvSpPr>
                <a:spLocks/>
              </p:cNvSpPr>
              <p:nvPr/>
            </p:nvSpPr>
            <p:spPr bwMode="auto">
              <a:xfrm rot="17579822">
                <a:off x="10728400" y="4894600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4" name="Овал 63"/>
              <p:cNvSpPr/>
              <p:nvPr/>
            </p:nvSpPr>
            <p:spPr>
              <a:xfrm rot="17579822" flipH="1">
                <a:off x="10844479" y="5011405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709738"/>
            <a:ext cx="9144000" cy="2862262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28016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41331632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4000" y="1904999"/>
            <a:ext cx="4389120" cy="4114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904999"/>
            <a:ext cx="4389120" cy="4114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7E7D-B1C3-4D38-A3E7-DB661474DFA3}" type="datetime1">
              <a:rPr lang="ru-RU" smtClean="0"/>
              <a:pPr/>
              <a:t>09.10.2023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135282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1905000"/>
            <a:ext cx="4389120" cy="68310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4000" y="2588106"/>
            <a:ext cx="4389120" cy="34316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905000"/>
            <a:ext cx="4389120" cy="68310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588106"/>
            <a:ext cx="4389120" cy="34316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5A98-BAEE-4D67-82E9-CE341A8B1BD7}" type="datetime1">
              <a:rPr lang="ru-RU" smtClean="0"/>
              <a:pPr/>
              <a:t>09.10.2023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480422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3676-3175-4B01-98B5-6DAE028379AE}" type="datetime1">
              <a:rPr lang="ru-RU" smtClean="0"/>
              <a:pPr/>
              <a:t>09.10.2023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348687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FE93-8C9D-445F-8DF8-8B1CC97CC7C0}" type="datetime1">
              <a:rPr lang="ru-RU" smtClean="0"/>
              <a:pPr/>
              <a:t>09.10.2023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249875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Полилиния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Строка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99248" y="1996440"/>
            <a:ext cx="3200400" cy="219456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38200"/>
            <a:ext cx="6400800" cy="5181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97724" y="4258426"/>
            <a:ext cx="3203448" cy="1761373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EF1E-763C-49B4-B17B-F97011BFC2C2}" type="datetime1">
              <a:rPr lang="ru-RU" smtClean="0"/>
              <a:pPr/>
              <a:t>09.10.2023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553664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Полилиния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Строка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99248" y="1993392"/>
            <a:ext cx="3200400" cy="219456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198" y="838200"/>
            <a:ext cx="6400800" cy="5181600"/>
          </a:xfrm>
          <a:solidFill>
            <a:schemeClr val="bg2">
              <a:lumMod val="90000"/>
            </a:schemeClr>
          </a:solidFill>
          <a:ln w="76200">
            <a:solidFill>
              <a:schemeClr val="bg1"/>
            </a:solidFill>
            <a:miter lim="800000"/>
          </a:ln>
        </p:spPr>
        <p:txBody>
          <a:bodyPr tIns="36576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99248" y="4255008"/>
            <a:ext cx="3200400" cy="1764792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0FDC-A43D-4B5A-B091-F5339D0144BE}" type="datetime1">
              <a:rPr lang="ru-RU" smtClean="0"/>
              <a:pPr/>
              <a:t>09.10.2023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631485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66000"/>
                <a:lumOff val="34000"/>
              </a:schemeClr>
            </a:gs>
            <a:gs pos="62000">
              <a:schemeClr val="accent1">
                <a:lumMod val="20000"/>
                <a:lumOff val="80000"/>
              </a:schemeClr>
            </a:gs>
            <a:gs pos="74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Группа 62"/>
          <p:cNvGrpSpPr/>
          <p:nvPr userDrawn="1"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38" name="Полилиния 44"/>
            <p:cNvSpPr>
              <a:spLocks/>
            </p:cNvSpPr>
            <p:nvPr userDrawn="1"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" name="Строка 45"/>
            <p:cNvSpPr>
              <a:spLocks noChangeShapeType="1"/>
            </p:cNvSpPr>
            <p:nvPr userDrawn="1"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" name="Полилиния 46"/>
            <p:cNvSpPr>
              <a:spLocks/>
            </p:cNvSpPr>
            <p:nvPr userDrawn="1"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Полилиния 47"/>
            <p:cNvSpPr>
              <a:spLocks/>
            </p:cNvSpPr>
            <p:nvPr userDrawn="1"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Полилиния 48"/>
            <p:cNvSpPr>
              <a:spLocks/>
            </p:cNvSpPr>
            <p:nvPr userDrawn="1"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Полилиния 49"/>
            <p:cNvSpPr>
              <a:spLocks/>
            </p:cNvSpPr>
            <p:nvPr userDrawn="1"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Полилиния 10"/>
            <p:cNvSpPr>
              <a:spLocks/>
            </p:cNvSpPr>
            <p:nvPr userDrawn="1"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16"/>
            <p:cNvSpPr>
              <a:spLocks/>
            </p:cNvSpPr>
            <p:nvPr userDrawn="1"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18"/>
            <p:cNvSpPr>
              <a:spLocks/>
            </p:cNvSpPr>
            <p:nvPr userDrawn="1"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62" name="Группа 61"/>
          <p:cNvGrpSpPr/>
          <p:nvPr userDrawn="1"/>
        </p:nvGrpSpPr>
        <p:grpSpPr>
          <a:xfrm>
            <a:off x="44450" y="1370013"/>
            <a:ext cx="1198563" cy="5487987"/>
            <a:chOff x="44450" y="1370013"/>
            <a:chExt cx="1198563" cy="5487987"/>
          </a:xfrm>
        </p:grpSpPr>
        <p:sp>
          <p:nvSpPr>
            <p:cNvPr id="9" name="Полилиния 5"/>
            <p:cNvSpPr>
              <a:spLocks/>
            </p:cNvSpPr>
            <p:nvPr userDrawn="1"/>
          </p:nvSpPr>
          <p:spPr bwMode="auto">
            <a:xfrm flipH="1">
              <a:off x="277813" y="6858000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Строка 6"/>
            <p:cNvSpPr>
              <a:spLocks noChangeShapeType="1"/>
            </p:cNvSpPr>
            <p:nvPr userDrawn="1"/>
          </p:nvSpPr>
          <p:spPr bwMode="auto">
            <a:xfrm>
              <a:off x="277813" y="6858000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7"/>
            <p:cNvSpPr>
              <a:spLocks/>
            </p:cNvSpPr>
            <p:nvPr userDrawn="1"/>
          </p:nvSpPr>
          <p:spPr bwMode="auto">
            <a:xfrm flipH="1">
              <a:off x="117475" y="5873750"/>
              <a:ext cx="173038" cy="984250"/>
            </a:xfrm>
            <a:custGeom>
              <a:avLst/>
              <a:gdLst>
                <a:gd name="T0" fmla="*/ 0 w 70"/>
                <a:gd name="T1" fmla="*/ 402 h 402"/>
                <a:gd name="T2" fmla="*/ 0 w 70"/>
                <a:gd name="T3" fmla="*/ 1 h 402"/>
                <a:gd name="T4" fmla="*/ 4 w 70"/>
                <a:gd name="T5" fmla="*/ 0 h 402"/>
                <a:gd name="T6" fmla="*/ 5 w 70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402">
                  <a:moveTo>
                    <a:pt x="0" y="402"/>
                  </a:moveTo>
                  <a:cubicBezTo>
                    <a:pt x="66" y="232"/>
                    <a:pt x="1" y="4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2"/>
                    <a:pt x="70" y="231"/>
                    <a:pt x="5" y="402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8"/>
            <p:cNvSpPr>
              <a:spLocks/>
            </p:cNvSpPr>
            <p:nvPr userDrawn="1"/>
          </p:nvSpPr>
          <p:spPr bwMode="auto">
            <a:xfrm flipH="1">
              <a:off x="79375" y="3760788"/>
              <a:ext cx="87313" cy="76200"/>
            </a:xfrm>
            <a:custGeom>
              <a:avLst/>
              <a:gdLst>
                <a:gd name="T0" fmla="*/ 21 w 36"/>
                <a:gd name="T1" fmla="*/ 29 h 31"/>
                <a:gd name="T2" fmla="*/ 1 w 36"/>
                <a:gd name="T3" fmla="*/ 19 h 31"/>
                <a:gd name="T4" fmla="*/ 16 w 36"/>
                <a:gd name="T5" fmla="*/ 2 h 31"/>
                <a:gd name="T6" fmla="*/ 35 w 36"/>
                <a:gd name="T7" fmla="*/ 13 h 31"/>
                <a:gd name="T8" fmla="*/ 21 w 36"/>
                <a:gd name="T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21" y="29"/>
                  </a:moveTo>
                  <a:cubicBezTo>
                    <a:pt x="11" y="31"/>
                    <a:pt x="3" y="26"/>
                    <a:pt x="1" y="19"/>
                  </a:cubicBezTo>
                  <a:cubicBezTo>
                    <a:pt x="0" y="11"/>
                    <a:pt x="7" y="4"/>
                    <a:pt x="16" y="2"/>
                  </a:cubicBezTo>
                  <a:cubicBezTo>
                    <a:pt x="25" y="0"/>
                    <a:pt x="34" y="5"/>
                    <a:pt x="35" y="13"/>
                  </a:cubicBezTo>
                  <a:cubicBezTo>
                    <a:pt x="36" y="20"/>
                    <a:pt x="30" y="28"/>
                    <a:pt x="21" y="2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12"/>
            <p:cNvSpPr>
              <a:spLocks/>
            </p:cNvSpPr>
            <p:nvPr userDrawn="1"/>
          </p:nvSpPr>
          <p:spPr bwMode="auto">
            <a:xfrm flipH="1">
              <a:off x="241300" y="4100513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13"/>
            <p:cNvSpPr>
              <a:spLocks/>
            </p:cNvSpPr>
            <p:nvPr userDrawn="1"/>
          </p:nvSpPr>
          <p:spPr bwMode="auto">
            <a:xfrm flipH="1">
              <a:off x="762001" y="4652963"/>
              <a:ext cx="88900" cy="85725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14"/>
            <p:cNvSpPr>
              <a:spLocks/>
            </p:cNvSpPr>
            <p:nvPr userDrawn="1"/>
          </p:nvSpPr>
          <p:spPr bwMode="auto">
            <a:xfrm flipH="1">
              <a:off x="312738" y="2260600"/>
              <a:ext cx="730251" cy="4597400"/>
            </a:xfrm>
            <a:custGeom>
              <a:avLst/>
              <a:gdLst>
                <a:gd name="T0" fmla="*/ 171 w 297"/>
                <a:gd name="T1" fmla="*/ 0 h 1879"/>
                <a:gd name="T2" fmla="*/ 168 w 297"/>
                <a:gd name="T3" fmla="*/ 3 h 1879"/>
                <a:gd name="T4" fmla="*/ 264 w 297"/>
                <a:gd name="T5" fmla="*/ 422 h 1879"/>
                <a:gd name="T6" fmla="*/ 222 w 297"/>
                <a:gd name="T7" fmla="*/ 365 h 1879"/>
                <a:gd name="T8" fmla="*/ 219 w 297"/>
                <a:gd name="T9" fmla="*/ 368 h 1879"/>
                <a:gd name="T10" fmla="*/ 264 w 297"/>
                <a:gd name="T11" fmla="*/ 428 h 1879"/>
                <a:gd name="T12" fmla="*/ 264 w 297"/>
                <a:gd name="T13" fmla="*/ 428 h 1879"/>
                <a:gd name="T14" fmla="*/ 232 w 297"/>
                <a:gd name="T15" fmla="*/ 984 h 1879"/>
                <a:gd name="T16" fmla="*/ 0 w 297"/>
                <a:gd name="T17" fmla="*/ 1879 h 1879"/>
                <a:gd name="T18" fmla="*/ 5 w 297"/>
                <a:gd name="T19" fmla="*/ 1879 h 1879"/>
                <a:gd name="T20" fmla="*/ 236 w 297"/>
                <a:gd name="T21" fmla="*/ 985 h 1879"/>
                <a:gd name="T22" fmla="*/ 171 w 297"/>
                <a:gd name="T23" fmla="*/ 0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7" h="1879">
                  <a:moveTo>
                    <a:pt x="171" y="0"/>
                  </a:moveTo>
                  <a:cubicBezTo>
                    <a:pt x="168" y="3"/>
                    <a:pt x="168" y="3"/>
                    <a:pt x="168" y="3"/>
                  </a:cubicBezTo>
                  <a:cubicBezTo>
                    <a:pt x="225" y="70"/>
                    <a:pt x="258" y="217"/>
                    <a:pt x="264" y="422"/>
                  </a:cubicBezTo>
                  <a:cubicBezTo>
                    <a:pt x="222" y="365"/>
                    <a:pt x="222" y="365"/>
                    <a:pt x="222" y="365"/>
                  </a:cubicBezTo>
                  <a:cubicBezTo>
                    <a:pt x="219" y="368"/>
                    <a:pt x="219" y="368"/>
                    <a:pt x="219" y="36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9" y="583"/>
                    <a:pt x="258" y="772"/>
                    <a:pt x="232" y="984"/>
                  </a:cubicBezTo>
                  <a:cubicBezTo>
                    <a:pt x="181" y="1404"/>
                    <a:pt x="83" y="1780"/>
                    <a:pt x="0" y="1879"/>
                  </a:cubicBezTo>
                  <a:cubicBezTo>
                    <a:pt x="5" y="1879"/>
                    <a:pt x="5" y="1879"/>
                    <a:pt x="5" y="1879"/>
                  </a:cubicBezTo>
                  <a:cubicBezTo>
                    <a:pt x="88" y="1775"/>
                    <a:pt x="185" y="1401"/>
                    <a:pt x="236" y="985"/>
                  </a:cubicBezTo>
                  <a:cubicBezTo>
                    <a:pt x="297" y="487"/>
                    <a:pt x="273" y="119"/>
                    <a:pt x="171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15"/>
            <p:cNvSpPr>
              <a:spLocks/>
            </p:cNvSpPr>
            <p:nvPr userDrawn="1"/>
          </p:nvSpPr>
          <p:spPr bwMode="auto">
            <a:xfrm flipH="1">
              <a:off x="273050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Строка 14"/>
            <p:cNvSpPr>
              <a:spLocks noChangeShapeType="1"/>
            </p:cNvSpPr>
            <p:nvPr userDrawn="1"/>
          </p:nvSpPr>
          <p:spPr bwMode="auto">
            <a:xfrm>
              <a:off x="273050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17"/>
            <p:cNvSpPr>
              <a:spLocks/>
            </p:cNvSpPr>
            <p:nvPr userDrawn="1"/>
          </p:nvSpPr>
          <p:spPr bwMode="auto">
            <a:xfrm flipH="1">
              <a:off x="273050" y="3594100"/>
              <a:ext cx="554038" cy="3263900"/>
            </a:xfrm>
            <a:custGeom>
              <a:avLst/>
              <a:gdLst>
                <a:gd name="T0" fmla="*/ 221 w 225"/>
                <a:gd name="T1" fmla="*/ 1334 h 1334"/>
                <a:gd name="T2" fmla="*/ 145 w 225"/>
                <a:gd name="T3" fmla="*/ 843 h 1334"/>
                <a:gd name="T4" fmla="*/ 0 w 225"/>
                <a:gd name="T5" fmla="*/ 1 h 1334"/>
                <a:gd name="T6" fmla="*/ 4 w 225"/>
                <a:gd name="T7" fmla="*/ 0 h 1334"/>
                <a:gd name="T8" fmla="*/ 149 w 225"/>
                <a:gd name="T9" fmla="*/ 842 h 1334"/>
                <a:gd name="T10" fmla="*/ 225 w 225"/>
                <a:gd name="T11" fmla="*/ 1334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" h="1334">
                  <a:moveTo>
                    <a:pt x="221" y="1334"/>
                  </a:moveTo>
                  <a:cubicBezTo>
                    <a:pt x="200" y="1243"/>
                    <a:pt x="174" y="1055"/>
                    <a:pt x="145" y="843"/>
                  </a:cubicBezTo>
                  <a:cubicBezTo>
                    <a:pt x="101" y="518"/>
                    <a:pt x="52" y="149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5" y="148"/>
                    <a:pt x="105" y="517"/>
                    <a:pt x="149" y="842"/>
                  </a:cubicBezTo>
                  <a:cubicBezTo>
                    <a:pt x="178" y="1055"/>
                    <a:pt x="204" y="1244"/>
                    <a:pt x="225" y="133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18"/>
            <p:cNvSpPr>
              <a:spLocks/>
            </p:cNvSpPr>
            <p:nvPr userDrawn="1"/>
          </p:nvSpPr>
          <p:spPr bwMode="auto">
            <a:xfrm flipH="1">
              <a:off x="133350" y="3444875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Полилиния 19"/>
            <p:cNvSpPr>
              <a:spLocks/>
            </p:cNvSpPr>
            <p:nvPr userDrawn="1"/>
          </p:nvSpPr>
          <p:spPr bwMode="auto">
            <a:xfrm flipH="1">
              <a:off x="936626" y="4335463"/>
              <a:ext cx="133350" cy="131762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Полилиния 20"/>
            <p:cNvSpPr>
              <a:spLocks/>
            </p:cNvSpPr>
            <p:nvPr userDrawn="1"/>
          </p:nvSpPr>
          <p:spPr bwMode="auto">
            <a:xfrm flipH="1">
              <a:off x="44450" y="5021263"/>
              <a:ext cx="317500" cy="317500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Полилиния 21"/>
            <p:cNvSpPr>
              <a:spLocks/>
            </p:cNvSpPr>
            <p:nvPr userDrawn="1"/>
          </p:nvSpPr>
          <p:spPr bwMode="auto">
            <a:xfrm flipH="1">
              <a:off x="771526" y="3168650"/>
              <a:ext cx="131763" cy="131762"/>
            </a:xfrm>
            <a:custGeom>
              <a:avLst/>
              <a:gdLst>
                <a:gd name="T0" fmla="*/ 52 w 53"/>
                <a:gd name="T1" fmla="*/ 31 h 54"/>
                <a:gd name="T2" fmla="*/ 49 w 53"/>
                <a:gd name="T3" fmla="*/ 27 h 54"/>
                <a:gd name="T4" fmla="*/ 52 w 53"/>
                <a:gd name="T5" fmla="*/ 22 h 54"/>
                <a:gd name="T6" fmla="*/ 42 w 53"/>
                <a:gd name="T7" fmla="*/ 19 h 54"/>
                <a:gd name="T8" fmla="*/ 45 w 53"/>
                <a:gd name="T9" fmla="*/ 8 h 54"/>
                <a:gd name="T10" fmla="*/ 38 w 53"/>
                <a:gd name="T11" fmla="*/ 10 h 54"/>
                <a:gd name="T12" fmla="*/ 36 w 53"/>
                <a:gd name="T13" fmla="*/ 2 h 54"/>
                <a:gd name="T14" fmla="*/ 29 w 53"/>
                <a:gd name="T15" fmla="*/ 7 h 54"/>
                <a:gd name="T16" fmla="*/ 24 w 53"/>
                <a:gd name="T17" fmla="*/ 1 h 54"/>
                <a:gd name="T18" fmla="*/ 21 w 53"/>
                <a:gd name="T19" fmla="*/ 6 h 54"/>
                <a:gd name="T20" fmla="*/ 14 w 53"/>
                <a:gd name="T21" fmla="*/ 3 h 54"/>
                <a:gd name="T22" fmla="*/ 13 w 53"/>
                <a:gd name="T23" fmla="*/ 12 h 54"/>
                <a:gd name="T24" fmla="*/ 5 w 53"/>
                <a:gd name="T25" fmla="*/ 11 h 54"/>
                <a:gd name="T26" fmla="*/ 8 w 53"/>
                <a:gd name="T27" fmla="*/ 20 h 54"/>
                <a:gd name="T28" fmla="*/ 0 w 53"/>
                <a:gd name="T29" fmla="*/ 23 h 54"/>
                <a:gd name="T30" fmla="*/ 4 w 53"/>
                <a:gd name="T31" fmla="*/ 28 h 54"/>
                <a:gd name="T32" fmla="*/ 0 w 53"/>
                <a:gd name="T33" fmla="*/ 32 h 54"/>
                <a:gd name="T34" fmla="*/ 10 w 53"/>
                <a:gd name="T35" fmla="*/ 36 h 54"/>
                <a:gd name="T36" fmla="*/ 7 w 53"/>
                <a:gd name="T37" fmla="*/ 46 h 54"/>
                <a:gd name="T38" fmla="*/ 15 w 53"/>
                <a:gd name="T39" fmla="*/ 45 h 54"/>
                <a:gd name="T40" fmla="*/ 16 w 53"/>
                <a:gd name="T41" fmla="*/ 52 h 54"/>
                <a:gd name="T42" fmla="*/ 23 w 53"/>
                <a:gd name="T43" fmla="*/ 48 h 54"/>
                <a:gd name="T44" fmla="*/ 28 w 53"/>
                <a:gd name="T45" fmla="*/ 54 h 54"/>
                <a:gd name="T46" fmla="*/ 32 w 53"/>
                <a:gd name="T47" fmla="*/ 48 h 54"/>
                <a:gd name="T48" fmla="*/ 38 w 53"/>
                <a:gd name="T49" fmla="*/ 51 h 54"/>
                <a:gd name="T50" fmla="*/ 39 w 53"/>
                <a:gd name="T51" fmla="*/ 43 h 54"/>
                <a:gd name="T52" fmla="*/ 47 w 53"/>
                <a:gd name="T53" fmla="*/ 43 h 54"/>
                <a:gd name="T54" fmla="*/ 44 w 53"/>
                <a:gd name="T55" fmla="*/ 35 h 54"/>
                <a:gd name="T56" fmla="*/ 52 w 53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3" h="54">
                  <a:moveTo>
                    <a:pt x="52" y="31"/>
                  </a:moveTo>
                  <a:cubicBezTo>
                    <a:pt x="53" y="30"/>
                    <a:pt x="51" y="28"/>
                    <a:pt x="49" y="27"/>
                  </a:cubicBezTo>
                  <a:cubicBezTo>
                    <a:pt x="51" y="25"/>
                    <a:pt x="52" y="23"/>
                    <a:pt x="52" y="22"/>
                  </a:cubicBezTo>
                  <a:cubicBezTo>
                    <a:pt x="52" y="20"/>
                    <a:pt x="48" y="19"/>
                    <a:pt x="42" y="19"/>
                  </a:cubicBezTo>
                  <a:cubicBezTo>
                    <a:pt x="45" y="14"/>
                    <a:pt x="47" y="10"/>
                    <a:pt x="45" y="8"/>
                  </a:cubicBezTo>
                  <a:cubicBezTo>
                    <a:pt x="44" y="7"/>
                    <a:pt x="41" y="8"/>
                    <a:pt x="38" y="10"/>
                  </a:cubicBezTo>
                  <a:cubicBezTo>
                    <a:pt x="38" y="6"/>
                    <a:pt x="37" y="3"/>
                    <a:pt x="36" y="2"/>
                  </a:cubicBezTo>
                  <a:cubicBezTo>
                    <a:pt x="34" y="2"/>
                    <a:pt x="32" y="3"/>
                    <a:pt x="29" y="7"/>
                  </a:cubicBezTo>
                  <a:cubicBezTo>
                    <a:pt x="28" y="3"/>
                    <a:pt x="26" y="0"/>
                    <a:pt x="24" y="1"/>
                  </a:cubicBezTo>
                  <a:cubicBezTo>
                    <a:pt x="23" y="1"/>
                    <a:pt x="22" y="3"/>
                    <a:pt x="21" y="6"/>
                  </a:cubicBezTo>
                  <a:cubicBezTo>
                    <a:pt x="18" y="4"/>
                    <a:pt x="16" y="3"/>
                    <a:pt x="14" y="3"/>
                  </a:cubicBezTo>
                  <a:cubicBezTo>
                    <a:pt x="13" y="4"/>
                    <a:pt x="13" y="7"/>
                    <a:pt x="13" y="12"/>
                  </a:cubicBezTo>
                  <a:cubicBezTo>
                    <a:pt x="9" y="10"/>
                    <a:pt x="6" y="10"/>
                    <a:pt x="5" y="11"/>
                  </a:cubicBezTo>
                  <a:cubicBezTo>
                    <a:pt x="4" y="13"/>
                    <a:pt x="5" y="16"/>
                    <a:pt x="8" y="20"/>
                  </a:cubicBezTo>
                  <a:cubicBezTo>
                    <a:pt x="3" y="20"/>
                    <a:pt x="0" y="21"/>
                    <a:pt x="0" y="23"/>
                  </a:cubicBezTo>
                  <a:cubicBezTo>
                    <a:pt x="0" y="25"/>
                    <a:pt x="1" y="26"/>
                    <a:pt x="4" y="28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0" y="34"/>
                    <a:pt x="4" y="35"/>
                    <a:pt x="10" y="36"/>
                  </a:cubicBezTo>
                  <a:cubicBezTo>
                    <a:pt x="7" y="40"/>
                    <a:pt x="6" y="44"/>
                    <a:pt x="7" y="46"/>
                  </a:cubicBezTo>
                  <a:cubicBezTo>
                    <a:pt x="8" y="47"/>
                    <a:pt x="11" y="46"/>
                    <a:pt x="15" y="45"/>
                  </a:cubicBezTo>
                  <a:cubicBezTo>
                    <a:pt x="14" y="49"/>
                    <a:pt x="15" y="51"/>
                    <a:pt x="16" y="52"/>
                  </a:cubicBezTo>
                  <a:cubicBezTo>
                    <a:pt x="18" y="53"/>
                    <a:pt x="20" y="51"/>
                    <a:pt x="23" y="48"/>
                  </a:cubicBezTo>
                  <a:cubicBezTo>
                    <a:pt x="24" y="51"/>
                    <a:pt x="26" y="54"/>
                    <a:pt x="28" y="54"/>
                  </a:cubicBezTo>
                  <a:cubicBezTo>
                    <a:pt x="29" y="54"/>
                    <a:pt x="31" y="51"/>
                    <a:pt x="32" y="48"/>
                  </a:cubicBezTo>
                  <a:cubicBezTo>
                    <a:pt x="34" y="50"/>
                    <a:pt x="36" y="52"/>
                    <a:pt x="38" y="51"/>
                  </a:cubicBezTo>
                  <a:cubicBezTo>
                    <a:pt x="39" y="50"/>
                    <a:pt x="40" y="47"/>
                    <a:pt x="39" y="43"/>
                  </a:cubicBezTo>
                  <a:cubicBezTo>
                    <a:pt x="43" y="44"/>
                    <a:pt x="46" y="45"/>
                    <a:pt x="47" y="43"/>
                  </a:cubicBezTo>
                  <a:cubicBezTo>
                    <a:pt x="48" y="42"/>
                    <a:pt x="47" y="39"/>
                    <a:pt x="44" y="35"/>
                  </a:cubicBezTo>
                  <a:cubicBezTo>
                    <a:pt x="49" y="34"/>
                    <a:pt x="52" y="33"/>
                    <a:pt x="52" y="3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" name="Полилиния 22"/>
            <p:cNvSpPr>
              <a:spLocks/>
            </p:cNvSpPr>
            <p:nvPr userDrawn="1"/>
          </p:nvSpPr>
          <p:spPr bwMode="auto">
            <a:xfrm flipH="1">
              <a:off x="118857" y="1370013"/>
              <a:ext cx="260350" cy="258762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23"/>
            <p:cNvSpPr>
              <a:spLocks/>
            </p:cNvSpPr>
            <p:nvPr userDrawn="1"/>
          </p:nvSpPr>
          <p:spPr bwMode="auto">
            <a:xfrm flipH="1">
              <a:off x="309563" y="4675188"/>
              <a:ext cx="246063" cy="347662"/>
            </a:xfrm>
            <a:custGeom>
              <a:avLst/>
              <a:gdLst>
                <a:gd name="T0" fmla="*/ 78 w 100"/>
                <a:gd name="T1" fmla="*/ 15 h 142"/>
                <a:gd name="T2" fmla="*/ 30 w 100"/>
                <a:gd name="T3" fmla="*/ 130 h 142"/>
                <a:gd name="T4" fmla="*/ 78 w 100"/>
                <a:gd name="T5" fmla="*/ 1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42">
                  <a:moveTo>
                    <a:pt x="78" y="15"/>
                  </a:moveTo>
                  <a:cubicBezTo>
                    <a:pt x="100" y="37"/>
                    <a:pt x="60" y="118"/>
                    <a:pt x="30" y="130"/>
                  </a:cubicBezTo>
                  <a:cubicBezTo>
                    <a:pt x="0" y="142"/>
                    <a:pt x="63" y="0"/>
                    <a:pt x="78" y="1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24"/>
            <p:cNvSpPr>
              <a:spLocks/>
            </p:cNvSpPr>
            <p:nvPr userDrawn="1"/>
          </p:nvSpPr>
          <p:spPr bwMode="auto">
            <a:xfrm flipH="1">
              <a:off x="608013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Строка 27"/>
            <p:cNvSpPr>
              <a:spLocks noChangeShapeType="1"/>
            </p:cNvSpPr>
            <p:nvPr userDrawn="1"/>
          </p:nvSpPr>
          <p:spPr bwMode="auto">
            <a:xfrm>
              <a:off x="608013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Полилиния 26"/>
            <p:cNvSpPr>
              <a:spLocks/>
            </p:cNvSpPr>
            <p:nvPr userDrawn="1"/>
          </p:nvSpPr>
          <p:spPr bwMode="auto">
            <a:xfrm flipH="1">
              <a:off x="600075" y="5172075"/>
              <a:ext cx="339725" cy="1685925"/>
            </a:xfrm>
            <a:custGeom>
              <a:avLst/>
              <a:gdLst>
                <a:gd name="T0" fmla="*/ 131 w 138"/>
                <a:gd name="T1" fmla="*/ 689 h 689"/>
                <a:gd name="T2" fmla="*/ 0 w 138"/>
                <a:gd name="T3" fmla="*/ 4 h 689"/>
                <a:gd name="T4" fmla="*/ 1 w 138"/>
                <a:gd name="T5" fmla="*/ 0 h 689"/>
                <a:gd name="T6" fmla="*/ 132 w 138"/>
                <a:gd name="T7" fmla="*/ 403 h 689"/>
                <a:gd name="T8" fmla="*/ 135 w 138"/>
                <a:gd name="T9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689">
                  <a:moveTo>
                    <a:pt x="131" y="689"/>
                  </a:moveTo>
                  <a:cubicBezTo>
                    <a:pt x="136" y="509"/>
                    <a:pt x="136" y="50"/>
                    <a:pt x="0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73" y="25"/>
                    <a:pt x="117" y="161"/>
                    <a:pt x="132" y="403"/>
                  </a:cubicBezTo>
                  <a:cubicBezTo>
                    <a:pt x="138" y="513"/>
                    <a:pt x="137" y="621"/>
                    <a:pt x="135" y="68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28" name="Группа 27"/>
            <p:cNvGrpSpPr/>
            <p:nvPr userDrawn="1"/>
          </p:nvGrpSpPr>
          <p:grpSpPr>
            <a:xfrm rot="21049918">
              <a:off x="516851" y="3319634"/>
              <a:ext cx="682233" cy="504823"/>
              <a:chOff x="452438" y="3540125"/>
              <a:chExt cx="750888" cy="555625"/>
            </a:xfrm>
          </p:grpSpPr>
          <p:sp>
            <p:nvSpPr>
              <p:cNvPr id="29" name="Полилиния 28"/>
              <p:cNvSpPr>
                <a:spLocks/>
              </p:cNvSpPr>
              <p:nvPr userDrawn="1"/>
            </p:nvSpPr>
            <p:spPr bwMode="auto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0" name="Полилиния 29"/>
              <p:cNvSpPr>
                <a:spLocks/>
              </p:cNvSpPr>
              <p:nvPr userDrawn="1"/>
            </p:nvSpPr>
            <p:spPr bwMode="auto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31" name="Овал 30"/>
            <p:cNvSpPr>
              <a:spLocks noChangeArrowheads="1"/>
            </p:cNvSpPr>
            <p:nvPr userDrawn="1"/>
          </p:nvSpPr>
          <p:spPr bwMode="auto">
            <a:xfrm flipH="1">
              <a:off x="822178" y="5832156"/>
              <a:ext cx="82550" cy="6985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31"/>
            <p:cNvSpPr>
              <a:spLocks/>
            </p:cNvSpPr>
            <p:nvPr userDrawn="1"/>
          </p:nvSpPr>
          <p:spPr bwMode="auto">
            <a:xfrm flipH="1">
              <a:off x="125840" y="3663574"/>
              <a:ext cx="519113" cy="444500"/>
            </a:xfrm>
            <a:custGeom>
              <a:avLst/>
              <a:gdLst>
                <a:gd name="T0" fmla="*/ 174 w 211"/>
                <a:gd name="T1" fmla="*/ 17 h 182"/>
                <a:gd name="T2" fmla="*/ 92 w 211"/>
                <a:gd name="T3" fmla="*/ 159 h 182"/>
                <a:gd name="T4" fmla="*/ 1 w 211"/>
                <a:gd name="T5" fmla="*/ 83 h 182"/>
                <a:gd name="T6" fmla="*/ 89 w 211"/>
                <a:gd name="T7" fmla="*/ 169 h 182"/>
                <a:gd name="T8" fmla="*/ 174 w 211"/>
                <a:gd name="T9" fmla="*/ 1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182">
                  <a:moveTo>
                    <a:pt x="174" y="17"/>
                  </a:moveTo>
                  <a:cubicBezTo>
                    <a:pt x="146" y="0"/>
                    <a:pt x="104" y="130"/>
                    <a:pt x="92" y="159"/>
                  </a:cubicBezTo>
                  <a:cubicBezTo>
                    <a:pt x="81" y="131"/>
                    <a:pt x="0" y="55"/>
                    <a:pt x="1" y="83"/>
                  </a:cubicBezTo>
                  <a:cubicBezTo>
                    <a:pt x="1" y="115"/>
                    <a:pt x="59" y="178"/>
                    <a:pt x="89" y="169"/>
                  </a:cubicBezTo>
                  <a:cubicBezTo>
                    <a:pt x="92" y="182"/>
                    <a:pt x="211" y="39"/>
                    <a:pt x="174" y="1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32"/>
            <p:cNvSpPr>
              <a:spLocks/>
            </p:cNvSpPr>
            <p:nvPr userDrawn="1"/>
          </p:nvSpPr>
          <p:spPr bwMode="auto">
            <a:xfrm flipH="1">
              <a:off x="725487" y="6030892"/>
              <a:ext cx="201613" cy="536575"/>
            </a:xfrm>
            <a:custGeom>
              <a:avLst/>
              <a:gdLst>
                <a:gd name="T0" fmla="*/ 35 w 82"/>
                <a:gd name="T1" fmla="*/ 3 h 219"/>
                <a:gd name="T2" fmla="*/ 24 w 82"/>
                <a:gd name="T3" fmla="*/ 171 h 219"/>
                <a:gd name="T4" fmla="*/ 35 w 82"/>
                <a:gd name="T5" fmla="*/ 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" h="219">
                  <a:moveTo>
                    <a:pt x="35" y="3"/>
                  </a:moveTo>
                  <a:cubicBezTo>
                    <a:pt x="0" y="0"/>
                    <a:pt x="23" y="150"/>
                    <a:pt x="24" y="171"/>
                  </a:cubicBezTo>
                  <a:cubicBezTo>
                    <a:pt x="25" y="219"/>
                    <a:pt x="82" y="7"/>
                    <a:pt x="35" y="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Полилиния 33"/>
            <p:cNvSpPr>
              <a:spLocks/>
            </p:cNvSpPr>
            <p:nvPr userDrawn="1"/>
          </p:nvSpPr>
          <p:spPr bwMode="auto">
            <a:xfrm flipH="1">
              <a:off x="675480" y="6365050"/>
              <a:ext cx="188913" cy="112712"/>
            </a:xfrm>
            <a:custGeom>
              <a:avLst/>
              <a:gdLst>
                <a:gd name="T0" fmla="*/ 73 w 77"/>
                <a:gd name="T1" fmla="*/ 6 h 46"/>
                <a:gd name="T2" fmla="*/ 0 w 77"/>
                <a:gd name="T3" fmla="*/ 46 h 46"/>
                <a:gd name="T4" fmla="*/ 73 w 77"/>
                <a:gd name="T5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46">
                  <a:moveTo>
                    <a:pt x="73" y="6"/>
                  </a:moveTo>
                  <a:cubicBezTo>
                    <a:pt x="72" y="0"/>
                    <a:pt x="45" y="1"/>
                    <a:pt x="0" y="46"/>
                  </a:cubicBezTo>
                  <a:cubicBezTo>
                    <a:pt x="24" y="43"/>
                    <a:pt x="77" y="29"/>
                    <a:pt x="73" y="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" name="Полилиния 38"/>
            <p:cNvSpPr>
              <a:spLocks/>
            </p:cNvSpPr>
            <p:nvPr userDrawn="1"/>
          </p:nvSpPr>
          <p:spPr bwMode="auto">
            <a:xfrm flipH="1">
              <a:off x="444500" y="3063875"/>
              <a:ext cx="168275" cy="177800"/>
            </a:xfrm>
            <a:custGeom>
              <a:avLst/>
              <a:gdLst>
                <a:gd name="T0" fmla="*/ 8 w 68"/>
                <a:gd name="T1" fmla="*/ 25 h 73"/>
                <a:gd name="T2" fmla="*/ 21 w 68"/>
                <a:gd name="T3" fmla="*/ 67 h 73"/>
                <a:gd name="T4" fmla="*/ 61 w 68"/>
                <a:gd name="T5" fmla="*/ 48 h 73"/>
                <a:gd name="T6" fmla="*/ 48 w 68"/>
                <a:gd name="T7" fmla="*/ 6 h 73"/>
                <a:gd name="T8" fmla="*/ 8 w 68"/>
                <a:gd name="T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3">
                  <a:moveTo>
                    <a:pt x="8" y="25"/>
                  </a:moveTo>
                  <a:cubicBezTo>
                    <a:pt x="0" y="41"/>
                    <a:pt x="6" y="60"/>
                    <a:pt x="21" y="67"/>
                  </a:cubicBezTo>
                  <a:cubicBezTo>
                    <a:pt x="36" y="73"/>
                    <a:pt x="53" y="65"/>
                    <a:pt x="61" y="48"/>
                  </a:cubicBezTo>
                  <a:cubicBezTo>
                    <a:pt x="68" y="32"/>
                    <a:pt x="63" y="13"/>
                    <a:pt x="48" y="6"/>
                  </a:cubicBezTo>
                  <a:cubicBezTo>
                    <a:pt x="33" y="0"/>
                    <a:pt x="15" y="8"/>
                    <a:pt x="8" y="2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Полилиния 39"/>
            <p:cNvSpPr>
              <a:spLocks/>
            </p:cNvSpPr>
            <p:nvPr userDrawn="1"/>
          </p:nvSpPr>
          <p:spPr bwMode="auto">
            <a:xfrm flipH="1">
              <a:off x="161925" y="5654675"/>
              <a:ext cx="357188" cy="257175"/>
            </a:xfrm>
            <a:custGeom>
              <a:avLst/>
              <a:gdLst>
                <a:gd name="T0" fmla="*/ 116 w 145"/>
                <a:gd name="T1" fmla="*/ 3 h 105"/>
                <a:gd name="T2" fmla="*/ 78 w 145"/>
                <a:gd name="T3" fmla="*/ 23 h 105"/>
                <a:gd name="T4" fmla="*/ 38 w 145"/>
                <a:gd name="T5" fmla="*/ 23 h 105"/>
                <a:gd name="T6" fmla="*/ 97 w 145"/>
                <a:gd name="T7" fmla="*/ 99 h 105"/>
                <a:gd name="T8" fmla="*/ 139 w 145"/>
                <a:gd name="T9" fmla="*/ 56 h 105"/>
                <a:gd name="T10" fmla="*/ 116 w 145"/>
                <a:gd name="T11" fmla="*/ 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05">
                  <a:moveTo>
                    <a:pt x="116" y="3"/>
                  </a:moveTo>
                  <a:cubicBezTo>
                    <a:pt x="96" y="0"/>
                    <a:pt x="84" y="9"/>
                    <a:pt x="78" y="23"/>
                  </a:cubicBezTo>
                  <a:cubicBezTo>
                    <a:pt x="62" y="15"/>
                    <a:pt x="45" y="16"/>
                    <a:pt x="38" y="23"/>
                  </a:cubicBezTo>
                  <a:cubicBezTo>
                    <a:pt x="0" y="62"/>
                    <a:pt x="69" y="105"/>
                    <a:pt x="97" y="99"/>
                  </a:cubicBezTo>
                  <a:cubicBezTo>
                    <a:pt x="109" y="100"/>
                    <a:pt x="134" y="76"/>
                    <a:pt x="139" y="56"/>
                  </a:cubicBezTo>
                  <a:cubicBezTo>
                    <a:pt x="145" y="29"/>
                    <a:pt x="129" y="5"/>
                    <a:pt x="11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Полилиния 40"/>
            <p:cNvSpPr>
              <a:spLocks/>
            </p:cNvSpPr>
            <p:nvPr userDrawn="1"/>
          </p:nvSpPr>
          <p:spPr bwMode="auto">
            <a:xfrm flipH="1">
              <a:off x="111125" y="5670550"/>
              <a:ext cx="412750" cy="247650"/>
            </a:xfrm>
            <a:custGeom>
              <a:avLst/>
              <a:gdLst>
                <a:gd name="T0" fmla="*/ 164 w 168"/>
                <a:gd name="T1" fmla="*/ 24 h 101"/>
                <a:gd name="T2" fmla="*/ 101 w 168"/>
                <a:gd name="T3" fmla="*/ 80 h 101"/>
                <a:gd name="T4" fmla="*/ 98 w 168"/>
                <a:gd name="T5" fmla="*/ 46 h 101"/>
                <a:gd name="T6" fmla="*/ 76 w 168"/>
                <a:gd name="T7" fmla="*/ 1 h 101"/>
                <a:gd name="T8" fmla="*/ 88 w 168"/>
                <a:gd name="T9" fmla="*/ 83 h 101"/>
                <a:gd name="T10" fmla="*/ 58 w 168"/>
                <a:gd name="T11" fmla="*/ 63 h 101"/>
                <a:gd name="T12" fmla="*/ 9 w 168"/>
                <a:gd name="T13" fmla="*/ 52 h 101"/>
                <a:gd name="T14" fmla="*/ 96 w 168"/>
                <a:gd name="T15" fmla="*/ 96 h 101"/>
                <a:gd name="T16" fmla="*/ 98 w 168"/>
                <a:gd name="T17" fmla="*/ 96 h 101"/>
                <a:gd name="T18" fmla="*/ 99 w 168"/>
                <a:gd name="T19" fmla="*/ 95 h 101"/>
                <a:gd name="T20" fmla="*/ 139 w 168"/>
                <a:gd name="T21" fmla="*/ 67 h 101"/>
                <a:gd name="T22" fmla="*/ 164 w 168"/>
                <a:gd name="T23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" h="101">
                  <a:moveTo>
                    <a:pt x="164" y="24"/>
                  </a:moveTo>
                  <a:cubicBezTo>
                    <a:pt x="152" y="13"/>
                    <a:pt x="115" y="56"/>
                    <a:pt x="101" y="80"/>
                  </a:cubicBezTo>
                  <a:cubicBezTo>
                    <a:pt x="102" y="70"/>
                    <a:pt x="101" y="57"/>
                    <a:pt x="98" y="46"/>
                  </a:cubicBezTo>
                  <a:cubicBezTo>
                    <a:pt x="93" y="20"/>
                    <a:pt x="81" y="0"/>
                    <a:pt x="76" y="1"/>
                  </a:cubicBezTo>
                  <a:cubicBezTo>
                    <a:pt x="61" y="5"/>
                    <a:pt x="75" y="58"/>
                    <a:pt x="88" y="83"/>
                  </a:cubicBezTo>
                  <a:cubicBezTo>
                    <a:pt x="80" y="76"/>
                    <a:pt x="68" y="68"/>
                    <a:pt x="58" y="63"/>
                  </a:cubicBezTo>
                  <a:cubicBezTo>
                    <a:pt x="34" y="51"/>
                    <a:pt x="11" y="48"/>
                    <a:pt x="9" y="52"/>
                  </a:cubicBezTo>
                  <a:cubicBezTo>
                    <a:pt x="0" y="71"/>
                    <a:pt x="85" y="101"/>
                    <a:pt x="96" y="96"/>
                  </a:cubicBezTo>
                  <a:cubicBezTo>
                    <a:pt x="97" y="96"/>
                    <a:pt x="97" y="96"/>
                    <a:pt x="98" y="96"/>
                  </a:cubicBezTo>
                  <a:cubicBezTo>
                    <a:pt x="99" y="96"/>
                    <a:pt x="99" y="96"/>
                    <a:pt x="99" y="95"/>
                  </a:cubicBezTo>
                  <a:cubicBezTo>
                    <a:pt x="106" y="94"/>
                    <a:pt x="126" y="80"/>
                    <a:pt x="139" y="67"/>
                  </a:cubicBezTo>
                  <a:cubicBezTo>
                    <a:pt x="158" y="48"/>
                    <a:pt x="168" y="27"/>
                    <a:pt x="164" y="2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Овал 33"/>
            <p:cNvSpPr>
              <a:spLocks noChangeArrowheads="1"/>
            </p:cNvSpPr>
            <p:nvPr userDrawn="1"/>
          </p:nvSpPr>
          <p:spPr bwMode="auto">
            <a:xfrm flipH="1">
              <a:off x="546100" y="1807440"/>
              <a:ext cx="82550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18"/>
            <p:cNvSpPr>
              <a:spLocks/>
            </p:cNvSpPr>
            <p:nvPr userDrawn="1"/>
          </p:nvSpPr>
          <p:spPr bwMode="auto">
            <a:xfrm flipH="1">
              <a:off x="1088588" y="6153943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49" name="Группа 48"/>
            <p:cNvGrpSpPr/>
            <p:nvPr userDrawn="1"/>
          </p:nvGrpSpPr>
          <p:grpSpPr>
            <a:xfrm>
              <a:off x="603252" y="4833897"/>
              <a:ext cx="607348" cy="609642"/>
              <a:chOff x="2051052" y="5522596"/>
              <a:chExt cx="892175" cy="895542"/>
            </a:xfrm>
          </p:grpSpPr>
          <p:sp>
            <p:nvSpPr>
              <p:cNvPr id="50" name="Полилиния 5"/>
              <p:cNvSpPr>
                <a:spLocks/>
              </p:cNvSpPr>
              <p:nvPr userDrawn="1"/>
            </p:nvSpPr>
            <p:spPr bwMode="auto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1" name="Строка 6"/>
              <p:cNvSpPr>
                <a:spLocks noChangeShapeType="1"/>
              </p:cNvSpPr>
              <p:nvPr userDrawn="1"/>
            </p:nvSpPr>
            <p:spPr bwMode="auto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" name="Полилиния 32"/>
              <p:cNvSpPr>
                <a:spLocks/>
              </p:cNvSpPr>
              <p:nvPr userDrawn="1"/>
            </p:nvSpPr>
            <p:spPr bwMode="auto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" name="Полилиния 33"/>
              <p:cNvSpPr>
                <a:spLocks/>
              </p:cNvSpPr>
              <p:nvPr userDrawn="1"/>
            </p:nvSpPr>
            <p:spPr bwMode="auto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4" name="Полилиния 32"/>
              <p:cNvSpPr>
                <a:spLocks/>
              </p:cNvSpPr>
              <p:nvPr userDrawn="1"/>
            </p:nvSpPr>
            <p:spPr bwMode="auto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5" name="Овал 54"/>
              <p:cNvSpPr/>
              <p:nvPr userDrawn="1"/>
            </p:nvSpPr>
            <p:spPr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56" name="Группа 55"/>
            <p:cNvGrpSpPr/>
            <p:nvPr userDrawn="1"/>
          </p:nvGrpSpPr>
          <p:grpSpPr>
            <a:xfrm rot="19876682">
              <a:off x="80098" y="1916305"/>
              <a:ext cx="878030" cy="874332"/>
              <a:chOff x="4277517" y="3752400"/>
              <a:chExt cx="1154448" cy="1149586"/>
            </a:xfrm>
          </p:grpSpPr>
          <p:sp>
            <p:nvSpPr>
              <p:cNvPr id="57" name="Полилиния 56"/>
              <p:cNvSpPr>
                <a:spLocks/>
              </p:cNvSpPr>
              <p:nvPr userDrawn="1"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8" name="Полилиния 35"/>
              <p:cNvSpPr>
                <a:spLocks/>
              </p:cNvSpPr>
              <p:nvPr userDrawn="1"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9" name="Полилиния 41"/>
              <p:cNvSpPr>
                <a:spLocks/>
              </p:cNvSpPr>
              <p:nvPr userDrawn="1"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0" name="Полилиния 41"/>
              <p:cNvSpPr>
                <a:spLocks/>
              </p:cNvSpPr>
              <p:nvPr userDrawn="1"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1" name="Полилиния 42"/>
              <p:cNvSpPr>
                <a:spLocks/>
              </p:cNvSpPr>
              <p:nvPr userDrawn="1"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1900823"/>
            <a:ext cx="9144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259887" y="6400800"/>
            <a:ext cx="2094705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EAB6F22D-34FA-43A4-B48A-40A230D6062C}" type="datetime1">
              <a:rPr lang="ru-RU" smtClean="0"/>
              <a:pPr/>
              <a:t>09.10.2023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838200" y="6400800"/>
            <a:ext cx="800100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737975" y="6400800"/>
            <a:ext cx="41863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484FD59D-33F1-4A76-843D-E67207CAFE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4554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46000">
              <a:schemeClr val="accent1">
                <a:lumMod val="20000"/>
                <a:lumOff val="80000"/>
              </a:schemeClr>
            </a:gs>
            <a:gs pos="63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3"/>
          <p:cNvSpPr>
            <a:spLocks noGrp="1"/>
          </p:cNvSpPr>
          <p:nvPr>
            <p:ph type="ctrTitle"/>
          </p:nvPr>
        </p:nvSpPr>
        <p:spPr>
          <a:xfrm>
            <a:off x="1524000" y="425670"/>
            <a:ext cx="9144000" cy="4603530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5300" b="1" dirty="0" smtClean="0">
                <a:solidFill>
                  <a:srgbClr val="FF0000"/>
                </a:solidFill>
              </a:rPr>
              <a:t>Инновационные подходы  для  </a:t>
            </a:r>
            <a:r>
              <a:rPr lang="ru-RU" sz="5300" b="1" dirty="0" smtClean="0">
                <a:solidFill>
                  <a:srgbClr val="FF0000"/>
                </a:solidFill>
              </a:rPr>
              <a:t>формированию у дошкольников  </a:t>
            </a:r>
            <a:r>
              <a:rPr lang="ru-RU" sz="5300" b="1" dirty="0" smtClean="0">
                <a:solidFill>
                  <a:srgbClr val="FF0000"/>
                </a:solidFill>
              </a:rPr>
              <a:t>интереса  </a:t>
            </a:r>
            <a:r>
              <a:rPr lang="ru-RU" sz="5300" b="1" dirty="0" smtClean="0">
                <a:solidFill>
                  <a:srgbClr val="FF0000"/>
                </a:solidFill>
              </a:rPr>
              <a:t>  к </a:t>
            </a:r>
            <a:r>
              <a:rPr lang="ru-RU" sz="5300" b="1" dirty="0" smtClean="0">
                <a:solidFill>
                  <a:srgbClr val="FF0000"/>
                </a:solidFill>
              </a:rPr>
              <a:t>национальной культуре  и </a:t>
            </a:r>
            <a:r>
              <a:rPr lang="ru-RU" sz="5300" b="1" dirty="0" smtClean="0">
                <a:solidFill>
                  <a:srgbClr val="FF0000"/>
                </a:solidFill>
              </a:rPr>
              <a:t>традициям.</a:t>
            </a:r>
            <a:br>
              <a:rPr lang="ru-RU" sz="5300" b="1" dirty="0" smtClean="0">
                <a:solidFill>
                  <a:srgbClr val="FF0000"/>
                </a:solidFill>
              </a:rPr>
            </a:br>
            <a:r>
              <a:rPr lang="ru-RU" sz="5300" b="1" dirty="0" smtClean="0">
                <a:solidFill>
                  <a:srgbClr val="FF0000"/>
                </a:solidFill>
              </a:rPr>
              <a:t>  </a:t>
            </a:r>
            <a:r>
              <a:rPr lang="ru-RU" sz="5300" b="1" dirty="0" smtClean="0">
                <a:solidFill>
                  <a:srgbClr val="FF0000"/>
                </a:solidFill>
              </a:rPr>
              <a:t/>
            </a:r>
            <a:br>
              <a:rPr lang="ru-RU" sz="5300" b="1" dirty="0" smtClean="0">
                <a:solidFill>
                  <a:srgbClr val="FF0000"/>
                </a:solidFill>
              </a:rPr>
            </a:br>
            <a:r>
              <a:rPr lang="ru-RU" sz="5300" b="1" dirty="0" smtClean="0">
                <a:solidFill>
                  <a:srgbClr val="FF0000"/>
                </a:solidFill>
              </a:rPr>
              <a:t> </a:t>
            </a:r>
            <a:br>
              <a:rPr lang="ru-RU" sz="5300" b="1" dirty="0" smtClean="0">
                <a:solidFill>
                  <a:srgbClr val="FF0000"/>
                </a:solidFill>
              </a:rPr>
            </a:br>
            <a:r>
              <a:rPr lang="ru-RU" sz="5300" b="1" dirty="0" smtClean="0">
                <a:solidFill>
                  <a:srgbClr val="FF0000"/>
                </a:solidFill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</a:rPr>
              <a:t>А</a:t>
            </a:r>
            <a:r>
              <a:rPr lang="ru-RU" sz="4400" b="1" dirty="0" smtClean="0">
                <a:solidFill>
                  <a:srgbClr val="FF0000"/>
                </a:solidFill>
              </a:rPr>
              <a:t>втор: Гиззатова </a:t>
            </a:r>
            <a:r>
              <a:rPr lang="ru-RU" sz="4400" b="1" dirty="0" err="1" smtClean="0">
                <a:solidFill>
                  <a:srgbClr val="FF0000"/>
                </a:solidFill>
              </a:rPr>
              <a:t>А.Р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67594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Админ\Desktop\фото конкурс\IMG_211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082" y="186307"/>
            <a:ext cx="4045803" cy="3171042"/>
          </a:xfrm>
          <a:prstGeom prst="flowChartMultidocumen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Рисунок 5" descr="C:\Users\Админ\Desktop\фото конкурс\IMG_20210907_153257.jpg"/>
          <p:cNvPicPr/>
          <p:nvPr/>
        </p:nvPicPr>
        <p:blipFill>
          <a:blip r:embed="rId3" cstate="print"/>
          <a:srcRect b="20737"/>
          <a:stretch>
            <a:fillRect/>
          </a:stretch>
        </p:blipFill>
        <p:spPr bwMode="auto">
          <a:xfrm>
            <a:off x="8193205" y="3632288"/>
            <a:ext cx="2574879" cy="3225712"/>
          </a:xfrm>
          <a:prstGeom prst="flowChartMultidocumen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5" name="Рисунок 4" descr="C:\Users\Админ\Desktop\фото конкурс\IMG_20210910_110625.jpg"/>
          <p:cNvPicPr/>
          <p:nvPr/>
        </p:nvPicPr>
        <p:blipFill>
          <a:blip r:embed="rId4" cstate="print"/>
          <a:srcRect l="28692" b="19003"/>
          <a:stretch>
            <a:fillRect/>
          </a:stretch>
        </p:blipFill>
        <p:spPr bwMode="auto">
          <a:xfrm>
            <a:off x="5049671" y="177421"/>
            <a:ext cx="2292825" cy="3343701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7" name="Рисунок 6" descr="C:\Users\Админ\Desktop\фото конкурс\IMG_20210910_11401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2890" y="3575713"/>
            <a:ext cx="2661313" cy="3282287"/>
          </a:xfrm>
          <a:prstGeom prst="flowChartMultidocumen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10" name="Пятно 2 9"/>
          <p:cNvSpPr/>
          <p:nvPr/>
        </p:nvSpPr>
        <p:spPr>
          <a:xfrm>
            <a:off x="3511945" y="3501355"/>
            <a:ext cx="4694830" cy="2784143"/>
          </a:xfrm>
          <a:prstGeom prst="irregularSeal2">
            <a:avLst/>
          </a:prstGeom>
          <a:ln w="76200"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Inflate">
              <a:avLst/>
            </a:prstTxWarp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Центр народной кухни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1" name="Рисунок 10" descr="C:\Users\Админ\Desktop\фото конкурс\IMG-20210909-WA001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69524" y="177420"/>
            <a:ext cx="2980947" cy="3289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одержимое 18"/>
          <p:cNvSpPr>
            <a:spLocks noGrp="1"/>
          </p:cNvSpPr>
          <p:nvPr>
            <p:ph idx="1"/>
          </p:nvPr>
        </p:nvSpPr>
        <p:spPr>
          <a:xfrm flipH="1" flipV="1">
            <a:off x="14111784" y="0"/>
            <a:ext cx="3753132" cy="4571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/>
          </a:p>
        </p:txBody>
      </p:sp>
      <p:pic>
        <p:nvPicPr>
          <p:cNvPr id="6" name="Рисунок 5" descr="C:\Users\Админ\Desktop\IMG-20210910-WA0029.jpg"/>
          <p:cNvPicPr/>
          <p:nvPr/>
        </p:nvPicPr>
        <p:blipFill>
          <a:blip r:embed="rId2" cstate="print"/>
          <a:srcRect b="33557"/>
          <a:stretch>
            <a:fillRect/>
          </a:stretch>
        </p:blipFill>
        <p:spPr bwMode="auto">
          <a:xfrm>
            <a:off x="729737" y="2819056"/>
            <a:ext cx="2380098" cy="3157869"/>
          </a:xfrm>
          <a:prstGeom prst="wedgeRoundRectCallou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Админ\Desktop\IMG_20210913_133908.jpg"/>
          <p:cNvPicPr/>
          <p:nvPr/>
        </p:nvPicPr>
        <p:blipFill>
          <a:blip r:embed="rId3" cstate="print">
            <a:lum bright="-12000" contrast="35000"/>
          </a:blip>
          <a:srcRect t="21647" b="19864"/>
          <a:stretch>
            <a:fillRect/>
          </a:stretch>
        </p:blipFill>
        <p:spPr bwMode="auto">
          <a:xfrm>
            <a:off x="3435193" y="559558"/>
            <a:ext cx="5549584" cy="3835020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Админ\Desktop\IMG-20210912-WA001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03645" y="1621002"/>
            <a:ext cx="2628457" cy="3503734"/>
          </a:xfrm>
          <a:prstGeom prst="wedgeRoundRectCallou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ятно 2 9"/>
          <p:cNvSpPr/>
          <p:nvPr/>
        </p:nvSpPr>
        <p:spPr>
          <a:xfrm>
            <a:off x="3316406" y="4203510"/>
            <a:ext cx="6059605" cy="2654489"/>
          </a:xfrm>
          <a:prstGeom prst="irregularSeal2">
            <a:avLst/>
          </a:prstGeom>
          <a:ln w="76200">
            <a:solidFill>
              <a:srgbClr val="FFFF00"/>
            </a:solidFill>
            <a:prstDash val="sysDot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prstTxWarp prst="textStop">
              <a:avLst/>
            </a:prstTxWarp>
          </a:bodyPr>
          <a:lstStyle/>
          <a:p>
            <a:pPr algn="ctr"/>
            <a:r>
              <a:rPr lang="ru-RU" dirty="0" smtClean="0"/>
              <a:t>Творческие работы воспитанников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39990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USER\Desktop\ВСЕ\все рабочие фото\ФОТО 2019-2020 а\IMG_20191122_094514.jpg"/>
          <p:cNvPicPr>
            <a:picLocks noChangeAspect="1" noChangeArrowheads="1"/>
          </p:cNvPicPr>
          <p:nvPr/>
        </p:nvPicPr>
        <p:blipFill>
          <a:blip r:embed="rId2" cstate="print"/>
          <a:srcRect t="12828" r="53821" b="2510"/>
          <a:stretch>
            <a:fillRect/>
          </a:stretch>
        </p:blipFill>
        <p:spPr bwMode="auto">
          <a:xfrm>
            <a:off x="8954814" y="2301600"/>
            <a:ext cx="1891862" cy="2933962"/>
          </a:xfrm>
          <a:prstGeom prst="foldedCorner">
            <a:avLst/>
          </a:prstGeom>
          <a:noFill/>
        </p:spPr>
      </p:pic>
      <p:pic>
        <p:nvPicPr>
          <p:cNvPr id="6" name="Picture 2" descr="D:\USER\Desktop\ВСЕ\все рабочие фото\ФОТО 2019-2020 а\IMG_20191119_164249.jpg"/>
          <p:cNvPicPr>
            <a:picLocks noChangeAspect="1" noChangeArrowheads="1"/>
          </p:cNvPicPr>
          <p:nvPr/>
        </p:nvPicPr>
        <p:blipFill>
          <a:blip r:embed="rId3" cstate="print"/>
          <a:srcRect t="16255" r="21330" b="2495"/>
          <a:stretch>
            <a:fillRect/>
          </a:stretch>
        </p:blipFill>
        <p:spPr bwMode="auto">
          <a:xfrm>
            <a:off x="1021543" y="2790192"/>
            <a:ext cx="2611820" cy="2572247"/>
          </a:xfrm>
          <a:prstGeom prst="foldedCorner">
            <a:avLst/>
          </a:prstGeom>
          <a:noFill/>
        </p:spPr>
      </p:pic>
      <p:pic>
        <p:nvPicPr>
          <p:cNvPr id="8" name="Picture 3" descr="D:\USER\Desktop\ВСЕ\все рабочие фото\ФОТО 2019-2020 а\IMG_20191119_165018.jpg"/>
          <p:cNvPicPr>
            <a:picLocks noChangeAspect="1" noChangeArrowheads="1"/>
          </p:cNvPicPr>
          <p:nvPr/>
        </p:nvPicPr>
        <p:blipFill>
          <a:blip r:embed="rId4" cstate="print"/>
          <a:srcRect l="1080" t="17022"/>
          <a:stretch>
            <a:fillRect/>
          </a:stretch>
        </p:blipFill>
        <p:spPr bwMode="auto">
          <a:xfrm>
            <a:off x="4201471" y="1613259"/>
            <a:ext cx="3293140" cy="2415654"/>
          </a:xfrm>
          <a:prstGeom prst="snip2DiagRect">
            <a:avLst/>
          </a:prstGeom>
          <a:noFill/>
        </p:spPr>
      </p:pic>
      <p:pic>
        <p:nvPicPr>
          <p:cNvPr id="9" name="Picture 2" descr="D:\USER\Desktop\ВСЕ\фотки Мои права 2018\20181120_1703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7974" y="4332685"/>
            <a:ext cx="3382347" cy="2525315"/>
          </a:xfrm>
          <a:prstGeom prst="snip2Diag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Прямоугольник 9"/>
          <p:cNvSpPr/>
          <p:nvPr/>
        </p:nvSpPr>
        <p:spPr>
          <a:xfrm>
            <a:off x="573206" y="210487"/>
            <a:ext cx="11245755" cy="17820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prstTxWarp prst="textWave1">
              <a:avLst/>
            </a:prstTxWarp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Взаимодействие с родителями, как фактор формирования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воспитывающей национальной среды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58209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4067034" y="2347414"/>
            <a:ext cx="3111689" cy="1842449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2">
              <a:avLst/>
            </a:prstTxWarp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Воспитывающая национальная среда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8" name="Выноска-облако 17"/>
          <p:cNvSpPr/>
          <p:nvPr/>
        </p:nvSpPr>
        <p:spPr>
          <a:xfrm>
            <a:off x="4408226" y="0"/>
            <a:ext cx="2224585" cy="1255594"/>
          </a:xfrm>
          <a:prstGeom prst="cloudCallou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Семья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20" name="Выноска-облако 19"/>
          <p:cNvSpPr/>
          <p:nvPr/>
        </p:nvSpPr>
        <p:spPr>
          <a:xfrm>
            <a:off x="8215951" y="163773"/>
            <a:ext cx="3411942" cy="1351128"/>
          </a:xfrm>
          <a:prstGeom prst="cloudCallou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2">
              <a:avLst/>
            </a:prstTxWarp>
          </a:bodyPr>
          <a:lstStyle/>
          <a:p>
            <a:pPr algn="ctr"/>
            <a:r>
              <a:rPr lang="ru-RU" sz="1600" b="1" dirty="0" smtClean="0">
                <a:solidFill>
                  <a:schemeClr val="accent5"/>
                </a:solidFill>
              </a:rPr>
              <a:t>Гражданственность</a:t>
            </a:r>
            <a:endParaRPr lang="ru-RU" sz="1600" b="1" dirty="0">
              <a:solidFill>
                <a:schemeClr val="accent5"/>
              </a:solidFill>
            </a:endParaRPr>
          </a:p>
        </p:txBody>
      </p:sp>
      <p:sp>
        <p:nvSpPr>
          <p:cNvPr id="22" name="Выноска-облако 21"/>
          <p:cNvSpPr/>
          <p:nvPr/>
        </p:nvSpPr>
        <p:spPr>
          <a:xfrm>
            <a:off x="957619" y="232012"/>
            <a:ext cx="2399730" cy="1417094"/>
          </a:xfrm>
          <a:prstGeom prst="cloudCallou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anUp">
              <a:avLst/>
            </a:prstTxWarp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Труд и творчество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3" name="Выноска-облако 22"/>
          <p:cNvSpPr/>
          <p:nvPr/>
        </p:nvSpPr>
        <p:spPr>
          <a:xfrm>
            <a:off x="-2" y="2390631"/>
            <a:ext cx="2647667" cy="1417094"/>
          </a:xfrm>
          <a:prstGeom prst="cloudCallou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2">
              <a:avLst/>
            </a:prstTxWarp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Человечество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4" name="Выноска-облако 23"/>
          <p:cNvSpPr/>
          <p:nvPr/>
        </p:nvSpPr>
        <p:spPr>
          <a:xfrm>
            <a:off x="9253183" y="2415654"/>
            <a:ext cx="2702256" cy="1501254"/>
          </a:xfrm>
          <a:prstGeom prst="cloudCallou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2">
              <a:avLst/>
            </a:prstTxWarp>
          </a:bodyPr>
          <a:lstStyle/>
          <a:p>
            <a:pPr algn="ctr"/>
            <a:r>
              <a:rPr lang="ru-RU" b="1" dirty="0" smtClean="0">
                <a:solidFill>
                  <a:schemeClr val="accent4"/>
                </a:solidFill>
              </a:rPr>
              <a:t>Природа</a:t>
            </a:r>
            <a:endParaRPr lang="ru-RU" b="1" dirty="0">
              <a:solidFill>
                <a:schemeClr val="accent4"/>
              </a:solidFill>
            </a:endParaRPr>
          </a:p>
        </p:txBody>
      </p:sp>
      <p:sp>
        <p:nvSpPr>
          <p:cNvPr id="26" name="Выноска-облако 25"/>
          <p:cNvSpPr/>
          <p:nvPr/>
        </p:nvSpPr>
        <p:spPr>
          <a:xfrm>
            <a:off x="477671" y="4858601"/>
            <a:ext cx="2456598" cy="1433016"/>
          </a:xfrm>
          <a:prstGeom prst="cloudCallou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2">
              <a:avLst/>
            </a:prstTxWarp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Литература  искусство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27" name="Выноска-облако 26"/>
          <p:cNvSpPr/>
          <p:nvPr/>
        </p:nvSpPr>
        <p:spPr>
          <a:xfrm>
            <a:off x="4230806" y="5104261"/>
            <a:ext cx="2483892" cy="1554344"/>
          </a:xfrm>
          <a:prstGeom prst="cloudCallou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eflate">
              <a:avLst/>
            </a:prstTxWarp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Социальная солидарность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28" name="Выноска-облако 27"/>
          <p:cNvSpPr/>
          <p:nvPr/>
        </p:nvSpPr>
        <p:spPr>
          <a:xfrm>
            <a:off x="7820167" y="4804013"/>
            <a:ext cx="2702257" cy="1521726"/>
          </a:xfrm>
          <a:prstGeom prst="cloudCallou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eflate">
              <a:avLst/>
            </a:prstTxWarp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Патриотизм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0" name="Стрелка вниз 29"/>
          <p:cNvSpPr/>
          <p:nvPr/>
        </p:nvSpPr>
        <p:spPr>
          <a:xfrm rot="18636432">
            <a:off x="7333095" y="3546300"/>
            <a:ext cx="568530" cy="1746731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низ 31"/>
          <p:cNvSpPr/>
          <p:nvPr/>
        </p:nvSpPr>
        <p:spPr>
          <a:xfrm rot="153009">
            <a:off x="5371475" y="4235517"/>
            <a:ext cx="380211" cy="966640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низ 32"/>
          <p:cNvSpPr/>
          <p:nvPr/>
        </p:nvSpPr>
        <p:spPr>
          <a:xfrm rot="3507201">
            <a:off x="3288277" y="3737340"/>
            <a:ext cx="500334" cy="1560199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низ 35"/>
          <p:cNvSpPr/>
          <p:nvPr/>
        </p:nvSpPr>
        <p:spPr>
          <a:xfrm rot="10800000">
            <a:off x="5229367" y="1173706"/>
            <a:ext cx="639170" cy="1050877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низ 36"/>
          <p:cNvSpPr/>
          <p:nvPr/>
        </p:nvSpPr>
        <p:spPr>
          <a:xfrm rot="5573964">
            <a:off x="2758011" y="2347606"/>
            <a:ext cx="531228" cy="1598195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низ 37"/>
          <p:cNvSpPr/>
          <p:nvPr/>
        </p:nvSpPr>
        <p:spPr>
          <a:xfrm rot="7885522">
            <a:off x="3601906" y="1292935"/>
            <a:ext cx="563775" cy="1251209"/>
          </a:xfrm>
          <a:prstGeom prst="downArrow">
            <a:avLst>
              <a:gd name="adj1" fmla="val 50000"/>
              <a:gd name="adj2" fmla="val 50160"/>
            </a:avLst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низ 38"/>
          <p:cNvSpPr/>
          <p:nvPr/>
        </p:nvSpPr>
        <p:spPr>
          <a:xfrm rot="13874959">
            <a:off x="7199367" y="1184953"/>
            <a:ext cx="600814" cy="1593194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низ 39"/>
          <p:cNvSpPr/>
          <p:nvPr/>
        </p:nvSpPr>
        <p:spPr>
          <a:xfrm rot="16200000">
            <a:off x="7989114" y="2230080"/>
            <a:ext cx="624741" cy="1766917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15716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лыбающееся лицо 4"/>
          <p:cNvSpPr/>
          <p:nvPr/>
        </p:nvSpPr>
        <p:spPr>
          <a:xfrm>
            <a:off x="272955" y="1473958"/>
            <a:ext cx="2579427" cy="2101756"/>
          </a:xfrm>
          <a:prstGeom prst="smileyFace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446663" y="3302756"/>
            <a:ext cx="2579427" cy="2033519"/>
          </a:xfrm>
          <a:prstGeom prst="ellipse">
            <a:avLst/>
          </a:prstGeom>
          <a:solidFill>
            <a:srgbClr val="92D050"/>
          </a:solidFill>
          <a:ln w="76200">
            <a:noFill/>
            <a:prstDash val="sysDot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2">
              <a:avLst/>
            </a:prstTxWarp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Регионализация национального воспитания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016155" y="4947313"/>
            <a:ext cx="2101755" cy="1671851"/>
          </a:xfrm>
          <a:prstGeom prst="ellipse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eflate">
              <a:avLst/>
            </a:prstTxWarp>
          </a:bodyPr>
          <a:lstStyle/>
          <a:p>
            <a:pPr algn="ctr"/>
            <a:r>
              <a:rPr lang="ru-RU" sz="1600" dirty="0" smtClean="0">
                <a:solidFill>
                  <a:srgbClr val="C00000"/>
                </a:solidFill>
              </a:rPr>
              <a:t>Доступность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844956" y="4082954"/>
            <a:ext cx="2511187" cy="1733267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  <a:effectLst>
            <a:outerShdw blurRad="50800" dist="50800" dir="5400000" algn="ctr" rotWithShape="0">
              <a:srgbClr val="92D05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InflateBottom">
              <a:avLst/>
            </a:prstTxWarp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Непрерывность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145206" y="2445221"/>
            <a:ext cx="2267801" cy="1733267"/>
          </a:xfrm>
          <a:prstGeom prst="ellipse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2">
              <a:avLst/>
            </a:prstTxWarp>
          </a:bodyPr>
          <a:lstStyle/>
          <a:p>
            <a:pPr algn="ctr"/>
            <a:r>
              <a:rPr lang="ru-RU" sz="1600" dirty="0" smtClean="0">
                <a:solidFill>
                  <a:srgbClr val="0070C0"/>
                </a:solidFill>
              </a:rPr>
              <a:t>Целостность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141493" y="862081"/>
            <a:ext cx="2131323" cy="1733267"/>
          </a:xfrm>
          <a:prstGeom prst="ellipse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2">
              <a:avLst/>
            </a:prstTxWarp>
          </a:bodyPr>
          <a:lstStyle/>
          <a:p>
            <a:pPr algn="ctr"/>
            <a:r>
              <a:rPr lang="ru-RU" sz="1600" dirty="0" smtClean="0">
                <a:solidFill>
                  <a:srgbClr val="7030A0"/>
                </a:solidFill>
              </a:rPr>
              <a:t>Научность</a:t>
            </a:r>
            <a:endParaRPr lang="ru-RU" sz="1600" dirty="0">
              <a:solidFill>
                <a:srgbClr val="7030A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 rot="266493">
            <a:off x="8008511" y="1437419"/>
            <a:ext cx="2219471" cy="1733267"/>
          </a:xfrm>
          <a:prstGeom prst="ellipse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InflateBottom">
              <a:avLst/>
            </a:prstTxWarp>
          </a:bodyPr>
          <a:lstStyle/>
          <a:p>
            <a:pPr algn="ctr"/>
            <a:r>
              <a:rPr lang="ru-RU" sz="1400" dirty="0" smtClean="0">
                <a:solidFill>
                  <a:srgbClr val="C00000"/>
                </a:solidFill>
              </a:rPr>
              <a:t>Системность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 rot="832691">
            <a:off x="9311525" y="2972805"/>
            <a:ext cx="2543139" cy="1922764"/>
          </a:xfrm>
          <a:prstGeom prst="ellipse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InflateBottom">
              <a:avLst/>
            </a:prstTxWarp>
          </a:bodyPr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Преемственность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9717206" y="4899547"/>
            <a:ext cx="2474794" cy="1651378"/>
          </a:xfrm>
          <a:prstGeom prst="ellipse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oubleWave1">
              <a:avLst/>
            </a:prstTxWarp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Стимулирование активности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17" name="Блок-схема: задержка 16"/>
          <p:cNvSpPr/>
          <p:nvPr/>
        </p:nvSpPr>
        <p:spPr>
          <a:xfrm rot="16779110">
            <a:off x="1145977" y="258978"/>
            <a:ext cx="1356390" cy="2157122"/>
          </a:xfrm>
          <a:prstGeom prst="flowChartDelay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38232" y="0"/>
            <a:ext cx="9457899" cy="1501254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Принципы формирования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 воспитывающей национальной среды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4" name="Ромб 23"/>
          <p:cNvSpPr/>
          <p:nvPr/>
        </p:nvSpPr>
        <p:spPr>
          <a:xfrm rot="20296326">
            <a:off x="2377020" y="1476133"/>
            <a:ext cx="464024" cy="511954"/>
          </a:xfrm>
          <a:prstGeom prst="diamond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Ромб 26"/>
          <p:cNvSpPr/>
          <p:nvPr/>
        </p:nvSpPr>
        <p:spPr>
          <a:xfrm rot="3731893">
            <a:off x="766550" y="1094099"/>
            <a:ext cx="464024" cy="573206"/>
          </a:xfrm>
          <a:prstGeom prst="diamond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Дуга 27"/>
          <p:cNvSpPr/>
          <p:nvPr/>
        </p:nvSpPr>
        <p:spPr>
          <a:xfrm rot="18674930">
            <a:off x="928560" y="692045"/>
            <a:ext cx="1048573" cy="1532707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Дуга 28"/>
          <p:cNvSpPr/>
          <p:nvPr/>
        </p:nvSpPr>
        <p:spPr>
          <a:xfrm>
            <a:off x="1105470" y="1050878"/>
            <a:ext cx="1774208" cy="846161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Капля 33"/>
          <p:cNvSpPr/>
          <p:nvPr/>
        </p:nvSpPr>
        <p:spPr>
          <a:xfrm rot="8735057">
            <a:off x="1282890" y="1569492"/>
            <a:ext cx="504968" cy="300251"/>
          </a:xfrm>
          <a:prstGeom prst="teardrop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Капля 34"/>
          <p:cNvSpPr/>
          <p:nvPr/>
        </p:nvSpPr>
        <p:spPr>
          <a:xfrm rot="13782480">
            <a:off x="1378423" y="1173707"/>
            <a:ext cx="423081" cy="329822"/>
          </a:xfrm>
          <a:prstGeom prst="teardrop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Капля 35"/>
          <p:cNvSpPr/>
          <p:nvPr/>
        </p:nvSpPr>
        <p:spPr>
          <a:xfrm rot="6489398">
            <a:off x="1716545" y="1654379"/>
            <a:ext cx="384334" cy="425356"/>
          </a:xfrm>
          <a:prstGeom prst="teardrop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Капля 36"/>
          <p:cNvSpPr/>
          <p:nvPr/>
        </p:nvSpPr>
        <p:spPr>
          <a:xfrm rot="1048689">
            <a:off x="1981174" y="1304990"/>
            <a:ext cx="440227" cy="413023"/>
          </a:xfrm>
          <a:prstGeom prst="teardrop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Капля 37"/>
          <p:cNvSpPr/>
          <p:nvPr/>
        </p:nvSpPr>
        <p:spPr>
          <a:xfrm>
            <a:off x="1712794" y="1023582"/>
            <a:ext cx="334370" cy="443552"/>
          </a:xfrm>
          <a:prstGeom prst="teardrop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ятно 1 38"/>
          <p:cNvSpPr/>
          <p:nvPr/>
        </p:nvSpPr>
        <p:spPr>
          <a:xfrm>
            <a:off x="1569493" y="1282889"/>
            <a:ext cx="545911" cy="532263"/>
          </a:xfrm>
          <a:prstGeom prst="irregularSeal1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2402007" y="5588759"/>
            <a:ext cx="696036" cy="511791"/>
          </a:xfrm>
          <a:prstGeom prst="ellipse">
            <a:avLst/>
          </a:prstGeom>
          <a:solidFill>
            <a:srgbClr val="92D050"/>
          </a:soli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4997354" y="5882185"/>
            <a:ext cx="696036" cy="511791"/>
          </a:xfrm>
          <a:prstGeom prst="ellipse">
            <a:avLst/>
          </a:prstGeom>
          <a:solidFill>
            <a:srgbClr val="92D050"/>
          </a:soli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7099112" y="3748585"/>
            <a:ext cx="696036" cy="511791"/>
          </a:xfrm>
          <a:prstGeom prst="ellipse">
            <a:avLst/>
          </a:prstGeom>
          <a:solidFill>
            <a:srgbClr val="92D050"/>
          </a:soli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7535839" y="2383809"/>
            <a:ext cx="696036" cy="511791"/>
          </a:xfrm>
          <a:prstGeom prst="ellipse">
            <a:avLst/>
          </a:prstGeom>
          <a:solidFill>
            <a:srgbClr val="92D050"/>
          </a:soli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8750489" y="3120788"/>
            <a:ext cx="696036" cy="511791"/>
          </a:xfrm>
          <a:prstGeom prst="ellipse">
            <a:avLst/>
          </a:prstGeom>
          <a:solidFill>
            <a:srgbClr val="92D050"/>
          </a:soli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8750489" y="4608394"/>
            <a:ext cx="696036" cy="511791"/>
          </a:xfrm>
          <a:prstGeom prst="ellipse">
            <a:avLst/>
          </a:prstGeom>
          <a:solidFill>
            <a:srgbClr val="92D050"/>
          </a:soli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807492" y="4226256"/>
            <a:ext cx="696036" cy="700586"/>
          </a:xfrm>
          <a:prstGeom prst="ellipse">
            <a:avLst/>
          </a:prstGeom>
          <a:solidFill>
            <a:srgbClr val="92D050"/>
          </a:soli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6933062" y="4947314"/>
            <a:ext cx="696036" cy="511791"/>
          </a:xfrm>
          <a:prstGeom prst="ellipse">
            <a:avLst/>
          </a:prstGeom>
          <a:solidFill>
            <a:srgbClr val="92D050"/>
          </a:soli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Месяц 47"/>
          <p:cNvSpPr/>
          <p:nvPr/>
        </p:nvSpPr>
        <p:spPr>
          <a:xfrm rot="16461253">
            <a:off x="1340896" y="2381534"/>
            <a:ext cx="457200" cy="1446663"/>
          </a:xfrm>
          <a:prstGeom prst="moon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isometricOffAxis1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846162" y="1965278"/>
            <a:ext cx="641444" cy="614149"/>
          </a:xfrm>
          <a:prstGeom prst="ellipse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1721893" y="2076735"/>
            <a:ext cx="641444" cy="614149"/>
          </a:xfrm>
          <a:prstGeom prst="ellipse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887104" y="2142698"/>
            <a:ext cx="409433" cy="382137"/>
          </a:xfrm>
          <a:prstGeom prst="ellipse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 flipH="1">
            <a:off x="1776483" y="2295099"/>
            <a:ext cx="434454" cy="382137"/>
          </a:xfrm>
          <a:prstGeom prst="ellipse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Хорда 52"/>
          <p:cNvSpPr/>
          <p:nvPr/>
        </p:nvSpPr>
        <p:spPr>
          <a:xfrm>
            <a:off x="1269242" y="2702257"/>
            <a:ext cx="491319" cy="204716"/>
          </a:xfrm>
          <a:prstGeom prst="chord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85419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C:\Users\Админ\Desktop\фото конкурс\IMG_20210909_1354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770" y="0"/>
            <a:ext cx="3883714" cy="2913321"/>
          </a:xfrm>
          <a:prstGeom prst="flowChartMultidocumen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Рисунок 10" descr="C:\Users\Админ\Desktop\фото конкурс\IMG_20210909_13532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5511" y="2035579"/>
            <a:ext cx="3827018" cy="2870791"/>
          </a:xfrm>
          <a:prstGeom prst="flowChartMultidocumen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2" name="Рисунок 11" descr="C:\Users\Админ\Desktop\фото конкурс\IMG_20210909_13531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82687" y="4006491"/>
            <a:ext cx="3646962" cy="2578554"/>
          </a:xfrm>
          <a:prstGeom prst="flowChartMultidocumen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4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 r="7143" b="8824"/>
          <a:stretch>
            <a:fillRect/>
          </a:stretch>
        </p:blipFill>
        <p:spPr bwMode="auto">
          <a:xfrm rot="163385">
            <a:off x="8714452" y="1328419"/>
            <a:ext cx="2577575" cy="2435030"/>
          </a:xfrm>
          <a:prstGeom prst="flowChartInternalStorage">
            <a:avLst/>
          </a:prstGeom>
          <a:noFill/>
          <a:ln w="9525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14" name="Picture 53"/>
          <p:cNvPicPr>
            <a:picLocks noChangeAspect="1" noChangeArrowheads="1"/>
          </p:cNvPicPr>
          <p:nvPr/>
        </p:nvPicPr>
        <p:blipFill>
          <a:blip r:embed="rId6" cstate="print"/>
          <a:srcRect l="9479" r="12801"/>
          <a:stretch>
            <a:fillRect/>
          </a:stretch>
        </p:blipFill>
        <p:spPr bwMode="auto">
          <a:xfrm rot="295351">
            <a:off x="116745" y="3029984"/>
            <a:ext cx="2952750" cy="2847975"/>
          </a:xfrm>
          <a:prstGeom prst="teardrop">
            <a:avLst>
              <a:gd name="adj" fmla="val 51521"/>
            </a:avLst>
          </a:prstGeom>
          <a:noFill/>
          <a:ln w="9525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5" name="Picture 51"/>
          <p:cNvPicPr>
            <a:picLocks noGrp="1" noChangeAspect="1" noChangeArrowheads="1"/>
          </p:cNvPicPr>
          <p:nvPr>
            <p:ph sz="half" idx="1"/>
          </p:nvPr>
        </p:nvPicPr>
        <p:blipFill>
          <a:blip r:embed="rId7" cstate="print"/>
          <a:srcRect t="7895" r="2899" b="7889"/>
          <a:stretch>
            <a:fillRect/>
          </a:stretch>
        </p:blipFill>
        <p:spPr bwMode="auto">
          <a:xfrm>
            <a:off x="5413610" y="0"/>
            <a:ext cx="4030639" cy="2101756"/>
          </a:xfrm>
          <a:prstGeom prst="flowChartMultidocument">
            <a:avLst/>
          </a:prstGeom>
          <a:noFill/>
          <a:ln w="9525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6" name="Пятно 2 15"/>
          <p:cNvSpPr/>
          <p:nvPr/>
        </p:nvSpPr>
        <p:spPr>
          <a:xfrm>
            <a:off x="1733266" y="4476466"/>
            <a:ext cx="5786649" cy="2381534"/>
          </a:xfrm>
          <a:prstGeom prst="irregularSeal2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2">
              <a:avLst/>
            </a:prstTxWarp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Предметно пространственная среда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88783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751" y="-571500"/>
            <a:ext cx="9944669" cy="11430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dirty="0" smtClean="0">
                <a:solidFill>
                  <a:srgbClr val="1D5253">
                    <a:lumMod val="75000"/>
                  </a:srgbClr>
                </a:solidFill>
                <a:latin typeface="Century Schoolbook"/>
              </a:rPr>
              <a:t> </a:t>
            </a:r>
            <a:endParaRPr lang="ru-RU" sz="3400" dirty="0">
              <a:solidFill>
                <a:srgbClr val="1D5253">
                  <a:lumMod val="75000"/>
                </a:srgbClr>
              </a:solidFill>
              <a:latin typeface="Century Schoolbook"/>
            </a:endParaRPr>
          </a:p>
        </p:txBody>
      </p:sp>
      <p:pic>
        <p:nvPicPr>
          <p:cNvPr id="7" name="Рисунок 6" descr="C:\Users\Админ\Desktop\музей\IMG_20201006_092417.jpg"/>
          <p:cNvPicPr/>
          <p:nvPr/>
        </p:nvPicPr>
        <p:blipFill>
          <a:blip r:embed="rId2" cstate="print">
            <a:lum bright="10000" contrast="10000"/>
          </a:blip>
          <a:srcRect t="24777"/>
          <a:stretch>
            <a:fillRect/>
          </a:stretch>
        </p:blipFill>
        <p:spPr bwMode="auto">
          <a:xfrm>
            <a:off x="1484246" y="3336669"/>
            <a:ext cx="2268889" cy="3712400"/>
          </a:xfrm>
          <a:prstGeom prst="flowChartDocumen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8" name="Содержимое 7" descr="C:\Users\Админ\Desktop\IMG_20201009_135114.jpg"/>
          <p:cNvPicPr>
            <a:picLocks noGrp="1"/>
          </p:cNvPicPr>
          <p:nvPr>
            <p:ph sz="half" idx="1"/>
          </p:nvPr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5445459" y="0"/>
            <a:ext cx="6018662" cy="3333835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9" name="Содержимое 8" descr="C:\Users\Админ\Desktop\музей\IMG_20201006_092533.jpg"/>
          <p:cNvPicPr>
            <a:picLocks noGrp="1"/>
          </p:cNvPicPr>
          <p:nvPr>
            <p:ph sz="half" idx="2"/>
          </p:nvPr>
        </p:nvPicPr>
        <p:blipFill>
          <a:blip r:embed="rId4" cstate="print">
            <a:lum bright="10000" contrast="10000"/>
          </a:blip>
          <a:srcRect l="9806"/>
          <a:stretch>
            <a:fillRect/>
          </a:stretch>
        </p:blipFill>
        <p:spPr bwMode="auto">
          <a:xfrm>
            <a:off x="7547212" y="3085218"/>
            <a:ext cx="4644788" cy="3772782"/>
          </a:xfrm>
          <a:prstGeom prst="flowChartDocumen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12" name="Рисунок 11" descr="C:\Users\Админ\Desktop\музей\IMG_20201006_092321.jpg"/>
          <p:cNvPicPr/>
          <p:nvPr/>
        </p:nvPicPr>
        <p:blipFill>
          <a:blip r:embed="rId5" cstate="print"/>
          <a:srcRect t="15663"/>
          <a:stretch>
            <a:fillRect/>
          </a:stretch>
        </p:blipFill>
        <p:spPr bwMode="auto">
          <a:xfrm>
            <a:off x="4484088" y="3330055"/>
            <a:ext cx="2285202" cy="3323230"/>
          </a:xfrm>
          <a:prstGeom prst="flowChartDocumen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14" name="Пятно 2 13"/>
          <p:cNvSpPr/>
          <p:nvPr/>
        </p:nvSpPr>
        <p:spPr>
          <a:xfrm>
            <a:off x="177421" y="0"/>
            <a:ext cx="5295331" cy="3657600"/>
          </a:xfrm>
          <a:prstGeom prst="irregularSeal2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eflate">
              <a:avLst/>
            </a:prstTxWarp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Мини – музей «Татарский национальный быт»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39470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t="20676"/>
          <a:stretch>
            <a:fillRect/>
          </a:stretch>
        </p:blipFill>
        <p:spPr bwMode="auto">
          <a:xfrm>
            <a:off x="0" y="327546"/>
            <a:ext cx="5047620" cy="3919497"/>
          </a:xfrm>
          <a:prstGeom prst="flowChartMultidocumen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Picture 3" descr="C:\Users\User\AppData\Local\Temp\WPDNSE\{0000003C-0001-0001-0000-000000000000}\IMG-20201020-WA0006.jpg"/>
          <p:cNvPicPr>
            <a:picLocks noChangeAspect="1" noChangeArrowheads="1"/>
          </p:cNvPicPr>
          <p:nvPr/>
        </p:nvPicPr>
        <p:blipFill>
          <a:blip r:embed="rId3" cstate="print"/>
          <a:srcRect t="20663"/>
          <a:stretch>
            <a:fillRect/>
          </a:stretch>
        </p:blipFill>
        <p:spPr bwMode="auto">
          <a:xfrm>
            <a:off x="7458075" y="2920622"/>
            <a:ext cx="4442771" cy="3578203"/>
          </a:xfrm>
          <a:prstGeom prst="flowChartDocument">
            <a:avLst/>
          </a:prstGeom>
          <a:noFill/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9" name="Picture 5" descr="C:\Users\User\AppData\Local\Temp\WPDNSE\{00000003-0001-0001-0000-000000000000}\IMG_20201006_143948.jpg"/>
          <p:cNvPicPr>
            <a:picLocks noChangeAspect="1" noChangeArrowheads="1"/>
          </p:cNvPicPr>
          <p:nvPr/>
        </p:nvPicPr>
        <p:blipFill>
          <a:blip r:embed="rId4" cstate="print"/>
          <a:srcRect l="9459" t="18831" r="2254" b="14866"/>
          <a:stretch>
            <a:fillRect/>
          </a:stretch>
        </p:blipFill>
        <p:spPr bwMode="auto">
          <a:xfrm>
            <a:off x="3894933" y="3684895"/>
            <a:ext cx="3242845" cy="2982036"/>
          </a:xfrm>
          <a:prstGeom prst="snipRound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2" name="Пятно 2 11"/>
          <p:cNvSpPr/>
          <p:nvPr/>
        </p:nvSpPr>
        <p:spPr>
          <a:xfrm>
            <a:off x="5199797" y="0"/>
            <a:ext cx="4544703" cy="3261815"/>
          </a:xfrm>
          <a:prstGeom prst="irregularSeal2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anUp">
              <a:avLst/>
            </a:prstTxWarp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Сапожная мастерская 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</a:rPr>
              <a:t>«Башмачок»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Админ\Desktop\фото конкурс\IMG_20210909_151331.jpg"/>
          <p:cNvPicPr/>
          <p:nvPr/>
        </p:nvPicPr>
        <p:blipFill>
          <a:blip r:embed="rId2" cstate="print"/>
          <a:srcRect b="10774"/>
          <a:stretch>
            <a:fillRect/>
          </a:stretch>
        </p:blipFill>
        <p:spPr bwMode="auto">
          <a:xfrm>
            <a:off x="2222938" y="315309"/>
            <a:ext cx="4871545" cy="305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Админ\Desktop\фото конкурс\IMG_20210909_151729.jpg"/>
          <p:cNvPicPr/>
          <p:nvPr/>
        </p:nvPicPr>
        <p:blipFill>
          <a:blip r:embed="rId3" cstate="print"/>
          <a:srcRect t="14167" r="11797" b="22848"/>
          <a:stretch>
            <a:fillRect/>
          </a:stretch>
        </p:blipFill>
        <p:spPr bwMode="auto">
          <a:xfrm>
            <a:off x="1130115" y="3553358"/>
            <a:ext cx="4939609" cy="308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ятно 2 13"/>
          <p:cNvSpPr/>
          <p:nvPr/>
        </p:nvSpPr>
        <p:spPr>
          <a:xfrm>
            <a:off x="5824534" y="3831020"/>
            <a:ext cx="5022141" cy="2758965"/>
          </a:xfrm>
          <a:prstGeom prst="irregularSeal2">
            <a:avLst/>
          </a:prstGeom>
          <a:ln w="762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Inflate">
              <a:avLst/>
            </a:prstTxWarp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Мини  ателье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6" name="Пятно 2 15"/>
          <p:cNvSpPr/>
          <p:nvPr/>
        </p:nvSpPr>
        <p:spPr>
          <a:xfrm>
            <a:off x="7457089" y="473202"/>
            <a:ext cx="4130566" cy="2579426"/>
          </a:xfrm>
          <a:prstGeom prst="irregularSeal2">
            <a:avLst/>
          </a:prstGeom>
          <a:solidFill>
            <a:srgbClr val="FFC000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Stop">
              <a:avLst/>
            </a:prstTxWarp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Национальное ателье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Админ\Desktop\фото конкурс\IMG_20210910_080754.jpg"/>
          <p:cNvPicPr/>
          <p:nvPr/>
        </p:nvPicPr>
        <p:blipFill>
          <a:blip r:embed="rId2" cstate="print"/>
          <a:srcRect l="7915" t="16945" r="10083"/>
          <a:stretch>
            <a:fillRect/>
          </a:stretch>
        </p:blipFill>
        <p:spPr bwMode="auto">
          <a:xfrm>
            <a:off x="1248901" y="3801656"/>
            <a:ext cx="3498112" cy="2660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5" name="Рисунок 4" descr="C:\Users\Админ\Desktop\фото конкурс\IMG_20210910_080324.jpg"/>
          <p:cNvPicPr/>
          <p:nvPr/>
        </p:nvPicPr>
        <p:blipFill>
          <a:blip r:embed="rId3" cstate="print"/>
          <a:srcRect t="32051" b="25385"/>
          <a:stretch>
            <a:fillRect/>
          </a:stretch>
        </p:blipFill>
        <p:spPr bwMode="auto">
          <a:xfrm>
            <a:off x="8172843" y="3603008"/>
            <a:ext cx="3605174" cy="266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grpSp>
        <p:nvGrpSpPr>
          <p:cNvPr id="6" name="Группа 5"/>
          <p:cNvGrpSpPr/>
          <p:nvPr/>
        </p:nvGrpSpPr>
        <p:grpSpPr>
          <a:xfrm>
            <a:off x="5150895" y="3797491"/>
            <a:ext cx="3118509" cy="2593072"/>
            <a:chOff x="221778" y="1"/>
            <a:chExt cx="3118509" cy="2593072"/>
          </a:xfrm>
        </p:grpSpPr>
        <p:sp>
          <p:nvSpPr>
            <p:cNvPr id="7" name=" 3"/>
            <p:cNvSpPr/>
            <p:nvPr/>
          </p:nvSpPr>
          <p:spPr>
            <a:xfrm>
              <a:off x="221778" y="1"/>
              <a:ext cx="3118509" cy="2593072"/>
            </a:xfrm>
            <a:prstGeom prst="gear9">
              <a:avLst/>
            </a:prstGeom>
            <a:ln w="76200"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 4"/>
            <p:cNvSpPr/>
            <p:nvPr/>
          </p:nvSpPr>
          <p:spPr>
            <a:xfrm>
              <a:off x="809464" y="607418"/>
              <a:ext cx="1943137" cy="1332890"/>
            </a:xfrm>
            <a:prstGeom prst="rect">
              <a:avLst/>
            </a:prstGeom>
            <a:ln w="76200"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prstTxWarp prst="textDeflate">
                <a:avLst/>
              </a:prstTxWarp>
              <a:noAutofit/>
            </a:bodyPr>
            <a:lstStyle/>
            <a:p>
              <a:pPr lvl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700" kern="1200" dirty="0" smtClean="0">
                  <a:solidFill>
                    <a:srgbClr val="FF0000"/>
                  </a:solidFill>
                </a:rPr>
                <a:t>Лэпбук «Звуки гармони»</a:t>
              </a:r>
              <a:endParaRPr lang="ru-RU" sz="2700" kern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0" name="Пятно 2 9"/>
          <p:cNvSpPr/>
          <p:nvPr/>
        </p:nvSpPr>
        <p:spPr>
          <a:xfrm>
            <a:off x="6164318" y="316486"/>
            <a:ext cx="5825710" cy="3057335"/>
          </a:xfrm>
          <a:prstGeom prst="irregularSeal2">
            <a:avLst/>
          </a:prstGeom>
          <a:solidFill>
            <a:srgbClr val="00B050"/>
          </a:solidFill>
          <a:ln w="762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InflateBottom">
              <a:avLst/>
            </a:prstTxWarp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Стендовый театр «Феерия сказок»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1" name="Рисунок 10" descr="C:\Users\Админ\Desktop\фото конкурс\IMG_20210910_082523.jpg"/>
          <p:cNvPicPr/>
          <p:nvPr/>
        </p:nvPicPr>
        <p:blipFill>
          <a:blip r:embed="rId4" cstate="print"/>
          <a:srcRect t="10019" b="5104"/>
          <a:stretch>
            <a:fillRect/>
          </a:stretch>
        </p:blipFill>
        <p:spPr bwMode="auto">
          <a:xfrm>
            <a:off x="723331" y="423081"/>
            <a:ext cx="4258572" cy="3297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ятно 2 10"/>
          <p:cNvSpPr/>
          <p:nvPr/>
        </p:nvSpPr>
        <p:spPr>
          <a:xfrm>
            <a:off x="1245476" y="0"/>
            <a:ext cx="10405240" cy="1135117"/>
          </a:xfrm>
          <a:prstGeom prst="irregularSeal2">
            <a:avLst/>
          </a:prstGeom>
          <a:solidFill>
            <a:srgbClr val="FFC000"/>
          </a:solidFill>
          <a:ln w="762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Взаимодействие с социальными партнерами</a:t>
            </a: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12" name="Рисунок 11" descr="C:\Users\Админ\Desktop\музей\IMG_20200908_100338.jpg"/>
          <p:cNvPicPr/>
          <p:nvPr/>
        </p:nvPicPr>
        <p:blipFill>
          <a:blip r:embed="rId2" cstate="print"/>
          <a:srcRect l="6989" r="4489" b="9303"/>
          <a:stretch>
            <a:fillRect/>
          </a:stretch>
        </p:blipFill>
        <p:spPr bwMode="auto">
          <a:xfrm>
            <a:off x="2488704" y="3518919"/>
            <a:ext cx="5882786" cy="2960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898635" y="961696"/>
            <a:ext cx="106890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Договор о сотрудничестве в культурно образовательной работе с ГБУК «Бугульминский государственный русский драматический театр имени А.В. Баталова» от 15.01.2020.</a:t>
            </a:r>
          </a:p>
          <a:p>
            <a:endParaRPr lang="ru-RU" dirty="0" smtClean="0"/>
          </a:p>
          <a:p>
            <a:r>
              <a:rPr lang="ru-RU" dirty="0" smtClean="0"/>
              <a:t>Договор с муниципальным бюджетным  учреждением культуры «Муниципальная Центральная Библиотека»</a:t>
            </a:r>
          </a:p>
          <a:p>
            <a:r>
              <a:rPr lang="ru-RU" dirty="0" smtClean="0"/>
              <a:t> от 01.09 2020</a:t>
            </a:r>
          </a:p>
          <a:p>
            <a:r>
              <a:rPr lang="ru-RU" dirty="0" smtClean="0"/>
              <a:t>Договор с Муниципальным бюджетным учреждением культуры «Литературно мемориальный музей Ярослава Гашека от 01.09.2020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294296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LOWERS 16X9">
  <a:themeElements>
    <a:clrScheme name="Желтый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6CB300F-524B-4030-A6B4-61DED4F505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136</Words>
  <Application>Microsoft Office PowerPoint</Application>
  <PresentationFormat>Произвольный</PresentationFormat>
  <Paragraphs>39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FLOWERS 16X9</vt:lpstr>
      <vt:lpstr>                                    Инновационные подходы  для  формированию у дошкольников  интереса    к национальной культуре  и традициям.       Автор: Гиззатова А.Р</vt:lpstr>
      <vt:lpstr>Слайд 2</vt:lpstr>
      <vt:lpstr>Слайд 3</vt:lpstr>
      <vt:lpstr>Слайд 4</vt:lpstr>
      <vt:lpstr>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2016-02-17T11:04:46Z</dcterms:created>
  <dcterms:modified xsi:type="dcterms:W3CDTF">2023-10-09T16:58:50Z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TC030988909991</vt:lpwstr>
  </property>
</Properties>
</file>