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2776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00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292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48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2025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703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531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77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88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7010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9071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xmlns="" val="97314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108847"/>
            <a:ext cx="9068586" cy="2590800"/>
          </a:xfrm>
        </p:spPr>
        <p:txBody>
          <a:bodyPr/>
          <a:lstStyle/>
          <a:p>
            <a:r>
              <a:rPr lang="ru-RU" dirty="0" smtClean="0"/>
              <a:t>Какой след оставила Рязань в истории Руси?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1708" y="4769870"/>
            <a:ext cx="9070848" cy="45720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Внеурочное занятие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82154" y="5776546"/>
            <a:ext cx="5398477" cy="940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639718" y="5772081"/>
            <a:ext cx="5440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Составители: </a:t>
            </a:r>
            <a:r>
              <a:rPr lang="ru-RU" dirty="0" err="1" smtClean="0"/>
              <a:t>уч</a:t>
            </a:r>
            <a:r>
              <a:rPr lang="ru-RU" dirty="0" smtClean="0"/>
              <a:t> нач. </a:t>
            </a:r>
            <a:r>
              <a:rPr lang="ru-RU" dirty="0" err="1" smtClean="0"/>
              <a:t>кл</a:t>
            </a:r>
            <a:r>
              <a:rPr lang="ru-RU" dirty="0" smtClean="0"/>
              <a:t> МБОУ «Школа №63» г. Рязань</a:t>
            </a:r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Косарева Е. Ю.</a:t>
            </a:r>
          </a:p>
          <a:p>
            <a:pPr algn="r"/>
            <a:r>
              <a:rPr lang="ru-RU" dirty="0" smtClean="0"/>
              <a:t>                       </a:t>
            </a:r>
            <a:r>
              <a:rPr lang="ru-RU" dirty="0" err="1" smtClean="0"/>
              <a:t>Кочетова</a:t>
            </a:r>
            <a:r>
              <a:rPr lang="ru-RU" dirty="0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83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31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6024" y="209688"/>
            <a:ext cx="1056785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Литература: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Грачёва И.В.– кандидат филологических наук, доцент РГУ, краевед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История, культура и традиции Рязанского края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Даркевич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В.П., Борисевич Г.В., Древняя столица Рязанской земли: XI--XIII вв., М., 1995.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Монгайт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Старая Рязань, М. - 1955.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Гордиенко В., Старая Рязань: вчера, сегодня, завтра, Газета "Рязанские ведомости» №10, 2003.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«Сердце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Переяславля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Рязанского», журнал «Наука и жизнь», №6, 2007.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http://rv.ryazan.ru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http://liberea.gerodot.ru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433988"/>
          </a:xfrm>
        </p:spPr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1" r="4821"/>
          <a:stretch>
            <a:fillRect/>
          </a:stretch>
        </p:blipFill>
        <p:spPr>
          <a:xfrm>
            <a:off x="87922" y="105859"/>
            <a:ext cx="8845063" cy="666421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180517" y="1336429"/>
            <a:ext cx="2664069" cy="475663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Расширить знания </a:t>
            </a:r>
            <a:r>
              <a:rPr lang="ru-RU" sz="1800" dirty="0"/>
              <a:t>у</a:t>
            </a:r>
            <a:r>
              <a:rPr lang="ru-RU" sz="1800" dirty="0" smtClean="0"/>
              <a:t>чащихся о родном крае, его истории, героическому и трудовому прошлому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Показать на данном материале поучительную действительность, самоотверженную любовь наших предков к своей земле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Воспитывать у учащихся любовь к своему краю, а, значит, любовь к Родине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72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1231" y="1664559"/>
            <a:ext cx="2432304" cy="3528881"/>
          </a:xfrm>
        </p:spPr>
        <p:txBody>
          <a:bodyPr/>
          <a:lstStyle/>
          <a:p>
            <a:pPr algn="ctr"/>
            <a:r>
              <a:rPr lang="ru-RU" sz="3200" i="1" dirty="0"/>
              <a:t>Уважение к минувшему – вот черта, отличающая образованность от дикости.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>А.С. Пушкин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9" r="6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593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438" y="466717"/>
            <a:ext cx="8368265" cy="5599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3328" y="5978769"/>
            <a:ext cx="3932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Городище старой Рязани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221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006" y="453682"/>
            <a:ext cx="6311880" cy="5666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7134" y="5978769"/>
            <a:ext cx="902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Расселение славян на территории нашей страны в 6-9 веках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390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1" y="402290"/>
            <a:ext cx="4994030" cy="60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7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621" y="560068"/>
            <a:ext cx="5145493" cy="48735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508" y="560068"/>
            <a:ext cx="5928418" cy="4873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8215" y="596997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Город - крепость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522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0535" y="455504"/>
            <a:ext cx="8181797" cy="5611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2983" y="6005146"/>
            <a:ext cx="671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Разорение старой Рязани монголо-татарами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412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32</TotalTime>
  <Words>130</Words>
  <Application>Microsoft Office PowerPoint</Application>
  <PresentationFormat>Произвольный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Savon</vt:lpstr>
      <vt:lpstr>Какой след оставила Рязань в истории Руси?</vt:lpstr>
      <vt:lpstr>Слайд 2</vt:lpstr>
      <vt:lpstr>Цель:</vt:lpstr>
      <vt:lpstr>Уважение к минувшему – вот черта, отличающая образованность от дикости. А.С. Пушкин 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Маша</cp:lastModifiedBy>
  <cp:revision>5</cp:revision>
  <dcterms:created xsi:type="dcterms:W3CDTF">2022-11-27T17:00:18Z</dcterms:created>
  <dcterms:modified xsi:type="dcterms:W3CDTF">2022-11-28T18:50:06Z</dcterms:modified>
</cp:coreProperties>
</file>