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4" r:id="rId3"/>
    <p:sldId id="273" r:id="rId4"/>
    <p:sldId id="263" r:id="rId5"/>
    <p:sldId id="266" r:id="rId6"/>
    <p:sldId id="270" r:id="rId7"/>
    <p:sldId id="271" r:id="rId8"/>
    <p:sldId id="261" r:id="rId9"/>
    <p:sldId id="276" r:id="rId10"/>
    <p:sldId id="267" r:id="rId11"/>
    <p:sldId id="268" r:id="rId12"/>
    <p:sldId id="277" r:id="rId13"/>
    <p:sldId id="278" r:id="rId14"/>
    <p:sldId id="260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13003-462F-4D2E-9736-24C635BA96B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6B1D1D7-8BFA-4A36-B1CC-0CBB74EA336D}">
      <dgm:prSet phldrT="[Текст]" custT="1"/>
      <dgm:spPr/>
      <dgm:t>
        <a:bodyPr/>
        <a:lstStyle/>
        <a:p>
          <a:r>
            <a:rPr lang="ru-RU" sz="2400" b="1" dirty="0" smtClean="0"/>
            <a:t>Использование ИКТ на уроках:</a:t>
          </a:r>
          <a:endParaRPr lang="ru-RU" sz="2400" dirty="0"/>
        </a:p>
      </dgm:t>
    </dgm:pt>
    <dgm:pt modelId="{F21CF4F3-1217-4476-BED0-EFBB92850EA0}" type="parTrans" cxnId="{6A900A99-A489-423B-BF7C-A138B7C553D7}">
      <dgm:prSet/>
      <dgm:spPr/>
      <dgm:t>
        <a:bodyPr/>
        <a:lstStyle/>
        <a:p>
          <a:endParaRPr lang="ru-RU" sz="2400"/>
        </a:p>
      </dgm:t>
    </dgm:pt>
    <dgm:pt modelId="{58B873E5-A09C-403B-942D-EF6B1CD3AD2C}" type="sibTrans" cxnId="{6A900A99-A489-423B-BF7C-A138B7C553D7}">
      <dgm:prSet/>
      <dgm:spPr/>
      <dgm:t>
        <a:bodyPr/>
        <a:lstStyle/>
        <a:p>
          <a:endParaRPr lang="ru-RU" sz="2400"/>
        </a:p>
      </dgm:t>
    </dgm:pt>
    <dgm:pt modelId="{A5485687-D754-4EDF-9936-AAA06F2B66AA}">
      <dgm:prSet phldrT="[Текст]" custT="1"/>
      <dgm:spPr/>
      <dgm:t>
        <a:bodyPr/>
        <a:lstStyle/>
        <a:p>
          <a:r>
            <a:rPr lang="ru-RU" sz="2400" b="1" dirty="0" smtClean="0"/>
            <a:t>Работа с видеоматериалами на уроках</a:t>
          </a:r>
          <a:endParaRPr lang="ru-RU" sz="2400" dirty="0"/>
        </a:p>
      </dgm:t>
    </dgm:pt>
    <dgm:pt modelId="{146FBA0B-F7DF-413C-BDB9-84E8057992DB}" type="parTrans" cxnId="{E0CF5C6A-0297-479D-B8B9-6B779F440ABE}">
      <dgm:prSet custT="1"/>
      <dgm:spPr/>
      <dgm:t>
        <a:bodyPr/>
        <a:lstStyle/>
        <a:p>
          <a:endParaRPr lang="ru-RU" sz="2400"/>
        </a:p>
      </dgm:t>
    </dgm:pt>
    <dgm:pt modelId="{C726AEA4-CD95-4B6E-B3B8-125B04A894EF}" type="sibTrans" cxnId="{E0CF5C6A-0297-479D-B8B9-6B779F440ABE}">
      <dgm:prSet/>
      <dgm:spPr/>
      <dgm:t>
        <a:bodyPr/>
        <a:lstStyle/>
        <a:p>
          <a:endParaRPr lang="ru-RU" sz="2400"/>
        </a:p>
      </dgm:t>
    </dgm:pt>
    <dgm:pt modelId="{862D1FC5-331C-439F-AAC0-ACF03514DD84}">
      <dgm:prSet phldrT="[Текст]" custT="1"/>
      <dgm:spPr/>
      <dgm:t>
        <a:bodyPr/>
        <a:lstStyle/>
        <a:p>
          <a:r>
            <a:rPr lang="ru-RU" sz="2400" b="1" dirty="0" smtClean="0"/>
            <a:t>Работа с таблицами.</a:t>
          </a:r>
          <a:endParaRPr lang="ru-RU" sz="2400" dirty="0"/>
        </a:p>
      </dgm:t>
    </dgm:pt>
    <dgm:pt modelId="{204183E1-8C0D-4010-9452-D80EB74D744B}" type="parTrans" cxnId="{26D04873-1D82-4082-830F-3CAD40F50DCA}">
      <dgm:prSet/>
      <dgm:spPr/>
      <dgm:t>
        <a:bodyPr/>
        <a:lstStyle/>
        <a:p>
          <a:endParaRPr lang="ru-RU"/>
        </a:p>
      </dgm:t>
    </dgm:pt>
    <dgm:pt modelId="{5B7997A4-204C-4464-B8C5-CF8C0A8BCF7D}" type="sibTrans" cxnId="{26D04873-1D82-4082-830F-3CAD40F50DCA}">
      <dgm:prSet/>
      <dgm:spPr/>
      <dgm:t>
        <a:bodyPr/>
        <a:lstStyle/>
        <a:p>
          <a:endParaRPr lang="ru-RU"/>
        </a:p>
      </dgm:t>
    </dgm:pt>
    <dgm:pt modelId="{5BFDCC9A-4AC6-4B00-8223-EED68125A833}">
      <dgm:prSet phldrT="[Текст]" custT="1"/>
      <dgm:spPr/>
      <dgm:t>
        <a:bodyPr/>
        <a:lstStyle/>
        <a:p>
          <a:r>
            <a:rPr lang="ru-RU" sz="2400" b="1" dirty="0" smtClean="0"/>
            <a:t>Работа с диаграммами, графиками</a:t>
          </a:r>
          <a:endParaRPr lang="ru-RU" sz="2400" dirty="0"/>
        </a:p>
      </dgm:t>
    </dgm:pt>
    <dgm:pt modelId="{9E077014-3801-46EA-90A7-E9DDA428FDAB}" type="parTrans" cxnId="{76D190A5-4DF0-4E46-BDD9-4194E5255A51}">
      <dgm:prSet/>
      <dgm:spPr/>
      <dgm:t>
        <a:bodyPr/>
        <a:lstStyle/>
        <a:p>
          <a:endParaRPr lang="ru-RU"/>
        </a:p>
      </dgm:t>
    </dgm:pt>
    <dgm:pt modelId="{A467BAE0-9DA4-4604-A20B-3F72E9AA79C2}" type="sibTrans" cxnId="{76D190A5-4DF0-4E46-BDD9-4194E5255A51}">
      <dgm:prSet/>
      <dgm:spPr/>
      <dgm:t>
        <a:bodyPr/>
        <a:lstStyle/>
        <a:p>
          <a:endParaRPr lang="ru-RU"/>
        </a:p>
      </dgm:t>
    </dgm:pt>
    <dgm:pt modelId="{36F713CE-90D4-42B9-AC98-7B0540D9166E}">
      <dgm:prSet phldrT="[Текст]" custT="1"/>
      <dgm:spPr/>
      <dgm:t>
        <a:bodyPr/>
        <a:lstStyle/>
        <a:p>
          <a:r>
            <a:rPr lang="ru-RU" sz="2400" b="1" dirty="0" smtClean="0"/>
            <a:t>Работа с схемами.</a:t>
          </a:r>
          <a:endParaRPr lang="ru-RU" sz="2400" dirty="0"/>
        </a:p>
      </dgm:t>
    </dgm:pt>
    <dgm:pt modelId="{A513E096-FA2D-4598-BB68-3E1801532C56}" type="parTrans" cxnId="{6568AAA4-3E57-4743-AEC3-7E1A43F634C1}">
      <dgm:prSet/>
      <dgm:spPr/>
      <dgm:t>
        <a:bodyPr/>
        <a:lstStyle/>
        <a:p>
          <a:endParaRPr lang="ru-RU"/>
        </a:p>
      </dgm:t>
    </dgm:pt>
    <dgm:pt modelId="{81D756E2-021F-4D26-A754-4D1CEEDB1FCE}" type="sibTrans" cxnId="{6568AAA4-3E57-4743-AEC3-7E1A43F634C1}">
      <dgm:prSet/>
      <dgm:spPr/>
      <dgm:t>
        <a:bodyPr/>
        <a:lstStyle/>
        <a:p>
          <a:endParaRPr lang="ru-RU"/>
        </a:p>
      </dgm:t>
    </dgm:pt>
    <dgm:pt modelId="{C4643D9D-9609-4119-805D-D5A5FECD8F9F}">
      <dgm:prSet phldrT="[Текст]" custT="1"/>
      <dgm:spPr/>
      <dgm:t>
        <a:bodyPr/>
        <a:lstStyle/>
        <a:p>
          <a:r>
            <a:rPr lang="ru-RU" sz="2400" b="1" dirty="0" smtClean="0"/>
            <a:t>Работа с исторической картой</a:t>
          </a:r>
          <a:endParaRPr lang="ru-RU" sz="2400" b="1" dirty="0"/>
        </a:p>
      </dgm:t>
    </dgm:pt>
    <dgm:pt modelId="{916A6ED3-77FC-4B80-A0E6-18F02F63BBA0}" type="parTrans" cxnId="{B9869BA9-0BB5-4D63-891C-32C854B3429B}">
      <dgm:prSet/>
      <dgm:spPr/>
      <dgm:t>
        <a:bodyPr/>
        <a:lstStyle/>
        <a:p>
          <a:endParaRPr lang="ru-RU"/>
        </a:p>
      </dgm:t>
    </dgm:pt>
    <dgm:pt modelId="{7D7C968C-8DD2-4A81-9F65-792C48F53BB0}" type="sibTrans" cxnId="{B9869BA9-0BB5-4D63-891C-32C854B3429B}">
      <dgm:prSet/>
      <dgm:spPr/>
      <dgm:t>
        <a:bodyPr/>
        <a:lstStyle/>
        <a:p>
          <a:endParaRPr lang="ru-RU"/>
        </a:p>
      </dgm:t>
    </dgm:pt>
    <dgm:pt modelId="{F69AA0F1-7D2F-408C-80CF-7BC50F44EB09}">
      <dgm:prSet phldrT="[Текст]" custT="1"/>
      <dgm:spPr/>
      <dgm:t>
        <a:bodyPr/>
        <a:lstStyle/>
        <a:p>
          <a:r>
            <a:rPr lang="ru-RU" sz="2400" b="1" dirty="0" smtClean="0"/>
            <a:t>Работа с презентацией</a:t>
          </a:r>
          <a:endParaRPr lang="ru-RU" sz="2400" b="1" dirty="0"/>
        </a:p>
      </dgm:t>
    </dgm:pt>
    <dgm:pt modelId="{06EA3B72-BD7B-452E-A044-9B6DB2FDB531}" type="parTrans" cxnId="{B9BA75C6-7C08-4610-BF3E-1ADD4EEC5F57}">
      <dgm:prSet/>
      <dgm:spPr/>
      <dgm:t>
        <a:bodyPr/>
        <a:lstStyle/>
        <a:p>
          <a:endParaRPr lang="ru-RU"/>
        </a:p>
      </dgm:t>
    </dgm:pt>
    <dgm:pt modelId="{852972BC-1361-48B4-8C9B-383CD9B54683}" type="sibTrans" cxnId="{B9BA75C6-7C08-4610-BF3E-1ADD4EEC5F57}">
      <dgm:prSet/>
      <dgm:spPr/>
      <dgm:t>
        <a:bodyPr/>
        <a:lstStyle/>
        <a:p>
          <a:endParaRPr lang="ru-RU"/>
        </a:p>
      </dgm:t>
    </dgm:pt>
    <dgm:pt modelId="{7AA145FC-1699-423E-9E6B-E8629D504A4B}" type="pres">
      <dgm:prSet presAssocID="{FA313003-462F-4D2E-9736-24C635BA96B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E61C3-C228-4D50-9AAC-E9C05A54F4DC}" type="pres">
      <dgm:prSet presAssocID="{E6B1D1D7-8BFA-4A36-B1CC-0CBB74EA336D}" presName="root1" presStyleCnt="0"/>
      <dgm:spPr/>
    </dgm:pt>
    <dgm:pt modelId="{B52AFA27-EA6E-42EA-B33B-FD8FF0A13C9A}" type="pres">
      <dgm:prSet presAssocID="{E6B1D1D7-8BFA-4A36-B1CC-0CBB74EA336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99A05F-4E5E-4F53-AC40-7422CB96883A}" type="pres">
      <dgm:prSet presAssocID="{E6B1D1D7-8BFA-4A36-B1CC-0CBB74EA336D}" presName="level2hierChild" presStyleCnt="0"/>
      <dgm:spPr/>
    </dgm:pt>
    <dgm:pt modelId="{FADDF293-707B-49A1-9EA3-A90A5BB60719}" type="pres">
      <dgm:prSet presAssocID="{146FBA0B-F7DF-413C-BDB9-84E8057992DB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E66F12A7-B7F1-4385-9019-E03B46EC3855}" type="pres">
      <dgm:prSet presAssocID="{146FBA0B-F7DF-413C-BDB9-84E8057992DB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7833E92-2678-4E90-B8EF-DB888E2C40F0}" type="pres">
      <dgm:prSet presAssocID="{A5485687-D754-4EDF-9936-AAA06F2B66AA}" presName="root2" presStyleCnt="0"/>
      <dgm:spPr/>
    </dgm:pt>
    <dgm:pt modelId="{80FB79DD-4ACF-4A5D-81E9-4B99DC45332F}" type="pres">
      <dgm:prSet presAssocID="{A5485687-D754-4EDF-9936-AAA06F2B66AA}" presName="LevelTwoTextNode" presStyleLbl="node2" presStyleIdx="0" presStyleCnt="6" custScaleX="178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1E14B5-CAE0-451C-8437-548F174B76F6}" type="pres">
      <dgm:prSet presAssocID="{A5485687-D754-4EDF-9936-AAA06F2B66AA}" presName="level3hierChild" presStyleCnt="0"/>
      <dgm:spPr/>
    </dgm:pt>
    <dgm:pt modelId="{F28DDCDB-28DA-4157-A61C-4620179CD184}" type="pres">
      <dgm:prSet presAssocID="{06EA3B72-BD7B-452E-A044-9B6DB2FDB531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D11077B1-D764-4DEA-8D0A-A7D343DCA4A5}" type="pres">
      <dgm:prSet presAssocID="{06EA3B72-BD7B-452E-A044-9B6DB2FDB53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5AC796C0-7CFA-439A-B65F-37483D64D19D}" type="pres">
      <dgm:prSet presAssocID="{F69AA0F1-7D2F-408C-80CF-7BC50F44EB09}" presName="root2" presStyleCnt="0"/>
      <dgm:spPr/>
    </dgm:pt>
    <dgm:pt modelId="{16B6825E-2AFB-442F-926E-4A58FEB1566E}" type="pres">
      <dgm:prSet presAssocID="{F69AA0F1-7D2F-408C-80CF-7BC50F44EB09}" presName="LevelTwoTextNode" presStyleLbl="node2" presStyleIdx="1" presStyleCnt="6" custScaleX="178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9B3B14-B3C9-4588-8FAA-4EA0038F794D}" type="pres">
      <dgm:prSet presAssocID="{F69AA0F1-7D2F-408C-80CF-7BC50F44EB09}" presName="level3hierChild" presStyleCnt="0"/>
      <dgm:spPr/>
    </dgm:pt>
    <dgm:pt modelId="{9D5652E0-88DA-41C2-BC16-7F13D2AB2DED}" type="pres">
      <dgm:prSet presAssocID="{916A6ED3-77FC-4B80-A0E6-18F02F63BBA0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62B2E3FE-154F-444A-8063-F415DBA7EADD}" type="pres">
      <dgm:prSet presAssocID="{916A6ED3-77FC-4B80-A0E6-18F02F63BBA0}" presName="connTx" presStyleLbl="parChTrans1D2" presStyleIdx="2" presStyleCnt="6"/>
      <dgm:spPr/>
      <dgm:t>
        <a:bodyPr/>
        <a:lstStyle/>
        <a:p>
          <a:endParaRPr lang="ru-RU"/>
        </a:p>
      </dgm:t>
    </dgm:pt>
    <dgm:pt modelId="{B34BDBCF-15C3-404C-9CAA-CCCEC37C88AF}" type="pres">
      <dgm:prSet presAssocID="{C4643D9D-9609-4119-805D-D5A5FECD8F9F}" presName="root2" presStyleCnt="0"/>
      <dgm:spPr/>
    </dgm:pt>
    <dgm:pt modelId="{F890851A-DE6C-4417-A050-04AC78106A4E}" type="pres">
      <dgm:prSet presAssocID="{C4643D9D-9609-4119-805D-D5A5FECD8F9F}" presName="LevelTwoTextNode" presStyleLbl="node2" presStyleIdx="2" presStyleCnt="6" custScaleX="178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F7CBC9-16D1-4B67-9C8D-AA20021AE2A8}" type="pres">
      <dgm:prSet presAssocID="{C4643D9D-9609-4119-805D-D5A5FECD8F9F}" presName="level3hierChild" presStyleCnt="0"/>
      <dgm:spPr/>
    </dgm:pt>
    <dgm:pt modelId="{B25DE6FD-BD62-4A20-954C-50BE6F3C1227}" type="pres">
      <dgm:prSet presAssocID="{204183E1-8C0D-4010-9452-D80EB74D744B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2DD8D0B4-228D-4E73-853C-FC22D46B780B}" type="pres">
      <dgm:prSet presAssocID="{204183E1-8C0D-4010-9452-D80EB74D744B}" presName="connTx" presStyleLbl="parChTrans1D2" presStyleIdx="3" presStyleCnt="6"/>
      <dgm:spPr/>
      <dgm:t>
        <a:bodyPr/>
        <a:lstStyle/>
        <a:p>
          <a:endParaRPr lang="ru-RU"/>
        </a:p>
      </dgm:t>
    </dgm:pt>
    <dgm:pt modelId="{FF9E7BDB-D6D2-40E5-98BE-F4ADBFE6B41E}" type="pres">
      <dgm:prSet presAssocID="{862D1FC5-331C-439F-AAC0-ACF03514DD84}" presName="root2" presStyleCnt="0"/>
      <dgm:spPr/>
    </dgm:pt>
    <dgm:pt modelId="{8EA5FE03-4BCD-42A0-9DE1-D21100056CA7}" type="pres">
      <dgm:prSet presAssocID="{862D1FC5-331C-439F-AAC0-ACF03514DD84}" presName="LevelTwoTextNode" presStyleLbl="node2" presStyleIdx="3" presStyleCnt="6" custScaleX="178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A9C0A7-0A4F-4B76-9280-2A53936CC8D9}" type="pres">
      <dgm:prSet presAssocID="{862D1FC5-331C-439F-AAC0-ACF03514DD84}" presName="level3hierChild" presStyleCnt="0"/>
      <dgm:spPr/>
    </dgm:pt>
    <dgm:pt modelId="{2565BD40-DA00-48C1-B99C-6833DC36CB41}" type="pres">
      <dgm:prSet presAssocID="{A513E096-FA2D-4598-BB68-3E1801532C56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77DBF5EF-E344-4D7C-9559-0BB7B9C7F3AA}" type="pres">
      <dgm:prSet presAssocID="{A513E096-FA2D-4598-BB68-3E1801532C56}" presName="connTx" presStyleLbl="parChTrans1D2" presStyleIdx="4" presStyleCnt="6"/>
      <dgm:spPr/>
      <dgm:t>
        <a:bodyPr/>
        <a:lstStyle/>
        <a:p>
          <a:endParaRPr lang="ru-RU"/>
        </a:p>
      </dgm:t>
    </dgm:pt>
    <dgm:pt modelId="{1E8E50B8-F51C-40EA-A038-EA31F44CF132}" type="pres">
      <dgm:prSet presAssocID="{36F713CE-90D4-42B9-AC98-7B0540D9166E}" presName="root2" presStyleCnt="0"/>
      <dgm:spPr/>
    </dgm:pt>
    <dgm:pt modelId="{94017531-39B0-4681-A834-D7DA775274B2}" type="pres">
      <dgm:prSet presAssocID="{36F713CE-90D4-42B9-AC98-7B0540D9166E}" presName="LevelTwoTextNode" presStyleLbl="node2" presStyleIdx="4" presStyleCnt="6" custScaleX="178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658817-21D6-4F9C-90AC-963B9AC29785}" type="pres">
      <dgm:prSet presAssocID="{36F713CE-90D4-42B9-AC98-7B0540D9166E}" presName="level3hierChild" presStyleCnt="0"/>
      <dgm:spPr/>
    </dgm:pt>
    <dgm:pt modelId="{651F5098-27C5-41C2-8EC8-42F23159F459}" type="pres">
      <dgm:prSet presAssocID="{9E077014-3801-46EA-90A7-E9DDA428FDAB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4BBF2DD6-2A78-4086-8C2B-A46CFA69E446}" type="pres">
      <dgm:prSet presAssocID="{9E077014-3801-46EA-90A7-E9DDA428FDA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BA6708A0-87F0-419B-A309-42D9C88780BA}" type="pres">
      <dgm:prSet presAssocID="{5BFDCC9A-4AC6-4B00-8223-EED68125A833}" presName="root2" presStyleCnt="0"/>
      <dgm:spPr/>
    </dgm:pt>
    <dgm:pt modelId="{E0C6D792-6D8A-4E78-9089-A356D41BF4EF}" type="pres">
      <dgm:prSet presAssocID="{5BFDCC9A-4AC6-4B00-8223-EED68125A833}" presName="LevelTwoTextNode" presStyleLbl="node2" presStyleIdx="5" presStyleCnt="6" custScaleX="178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A99B5B-E1BC-4635-8F97-F720BECD06D6}" type="pres">
      <dgm:prSet presAssocID="{5BFDCC9A-4AC6-4B00-8223-EED68125A833}" presName="level3hierChild" presStyleCnt="0"/>
      <dgm:spPr/>
    </dgm:pt>
  </dgm:ptLst>
  <dgm:cxnLst>
    <dgm:cxn modelId="{53DD00CB-48BF-4079-8945-E4570DAA41D0}" type="presOf" srcId="{146FBA0B-F7DF-413C-BDB9-84E8057992DB}" destId="{FADDF293-707B-49A1-9EA3-A90A5BB60719}" srcOrd="0" destOrd="0" presId="urn:microsoft.com/office/officeart/2008/layout/HorizontalMultiLevelHierarchy"/>
    <dgm:cxn modelId="{B9869BA9-0BB5-4D63-891C-32C854B3429B}" srcId="{E6B1D1D7-8BFA-4A36-B1CC-0CBB74EA336D}" destId="{C4643D9D-9609-4119-805D-D5A5FECD8F9F}" srcOrd="2" destOrd="0" parTransId="{916A6ED3-77FC-4B80-A0E6-18F02F63BBA0}" sibTransId="{7D7C968C-8DD2-4A81-9F65-792C48F53BB0}"/>
    <dgm:cxn modelId="{26D04873-1D82-4082-830F-3CAD40F50DCA}" srcId="{E6B1D1D7-8BFA-4A36-B1CC-0CBB74EA336D}" destId="{862D1FC5-331C-439F-AAC0-ACF03514DD84}" srcOrd="3" destOrd="0" parTransId="{204183E1-8C0D-4010-9452-D80EB74D744B}" sibTransId="{5B7997A4-204C-4464-B8C5-CF8C0A8BCF7D}"/>
    <dgm:cxn modelId="{ED85A161-6255-4110-B960-B0823F6257F9}" type="presOf" srcId="{A5485687-D754-4EDF-9936-AAA06F2B66AA}" destId="{80FB79DD-4ACF-4A5D-81E9-4B99DC45332F}" srcOrd="0" destOrd="0" presId="urn:microsoft.com/office/officeart/2008/layout/HorizontalMultiLevelHierarchy"/>
    <dgm:cxn modelId="{CC2DFE35-7430-4E5B-ADC8-6A08639DF5F2}" type="presOf" srcId="{862D1FC5-331C-439F-AAC0-ACF03514DD84}" destId="{8EA5FE03-4BCD-42A0-9DE1-D21100056CA7}" srcOrd="0" destOrd="0" presId="urn:microsoft.com/office/officeart/2008/layout/HorizontalMultiLevelHierarchy"/>
    <dgm:cxn modelId="{6568AAA4-3E57-4743-AEC3-7E1A43F634C1}" srcId="{E6B1D1D7-8BFA-4A36-B1CC-0CBB74EA336D}" destId="{36F713CE-90D4-42B9-AC98-7B0540D9166E}" srcOrd="4" destOrd="0" parTransId="{A513E096-FA2D-4598-BB68-3E1801532C56}" sibTransId="{81D756E2-021F-4D26-A754-4D1CEEDB1FCE}"/>
    <dgm:cxn modelId="{7F3CE5A1-4E2B-40D0-9326-3EE2C16971F9}" type="presOf" srcId="{5BFDCC9A-4AC6-4B00-8223-EED68125A833}" destId="{E0C6D792-6D8A-4E78-9089-A356D41BF4EF}" srcOrd="0" destOrd="0" presId="urn:microsoft.com/office/officeart/2008/layout/HorizontalMultiLevelHierarchy"/>
    <dgm:cxn modelId="{44315F9B-9FF5-4D9A-9B54-7DC37070BFF0}" type="presOf" srcId="{916A6ED3-77FC-4B80-A0E6-18F02F63BBA0}" destId="{9D5652E0-88DA-41C2-BC16-7F13D2AB2DED}" srcOrd="0" destOrd="0" presId="urn:microsoft.com/office/officeart/2008/layout/HorizontalMultiLevelHierarchy"/>
    <dgm:cxn modelId="{8DA8C95E-947B-43E6-A813-79F3B0F26CDB}" type="presOf" srcId="{A513E096-FA2D-4598-BB68-3E1801532C56}" destId="{2565BD40-DA00-48C1-B99C-6833DC36CB41}" srcOrd="0" destOrd="0" presId="urn:microsoft.com/office/officeart/2008/layout/HorizontalMultiLevelHierarchy"/>
    <dgm:cxn modelId="{99C48E07-9A74-4F37-9C1F-FC6A9FD6E74A}" type="presOf" srcId="{36F713CE-90D4-42B9-AC98-7B0540D9166E}" destId="{94017531-39B0-4681-A834-D7DA775274B2}" srcOrd="0" destOrd="0" presId="urn:microsoft.com/office/officeart/2008/layout/HorizontalMultiLevelHierarchy"/>
    <dgm:cxn modelId="{DA572F9B-9BFD-4731-8113-C657FF4D6747}" type="presOf" srcId="{A513E096-FA2D-4598-BB68-3E1801532C56}" destId="{77DBF5EF-E344-4D7C-9559-0BB7B9C7F3AA}" srcOrd="1" destOrd="0" presId="urn:microsoft.com/office/officeart/2008/layout/HorizontalMultiLevelHierarchy"/>
    <dgm:cxn modelId="{B5015F92-FE32-4322-ABF5-B429FCB4DAD6}" type="presOf" srcId="{FA313003-462F-4D2E-9736-24C635BA96B8}" destId="{7AA145FC-1699-423E-9E6B-E8629D504A4B}" srcOrd="0" destOrd="0" presId="urn:microsoft.com/office/officeart/2008/layout/HorizontalMultiLevelHierarchy"/>
    <dgm:cxn modelId="{1D02FC9B-A140-46F1-AC75-A3E2153C6D98}" type="presOf" srcId="{06EA3B72-BD7B-452E-A044-9B6DB2FDB531}" destId="{D11077B1-D764-4DEA-8D0A-A7D343DCA4A5}" srcOrd="1" destOrd="0" presId="urn:microsoft.com/office/officeart/2008/layout/HorizontalMultiLevelHierarchy"/>
    <dgm:cxn modelId="{B9BA75C6-7C08-4610-BF3E-1ADD4EEC5F57}" srcId="{E6B1D1D7-8BFA-4A36-B1CC-0CBB74EA336D}" destId="{F69AA0F1-7D2F-408C-80CF-7BC50F44EB09}" srcOrd="1" destOrd="0" parTransId="{06EA3B72-BD7B-452E-A044-9B6DB2FDB531}" sibTransId="{852972BC-1361-48B4-8C9B-383CD9B54683}"/>
    <dgm:cxn modelId="{778683AC-B2C8-4E9D-AEFB-C023E2A16118}" type="presOf" srcId="{9E077014-3801-46EA-90A7-E9DDA428FDAB}" destId="{4BBF2DD6-2A78-4086-8C2B-A46CFA69E446}" srcOrd="1" destOrd="0" presId="urn:microsoft.com/office/officeart/2008/layout/HorizontalMultiLevelHierarchy"/>
    <dgm:cxn modelId="{09568BB2-DF8B-401D-B36C-06852233BE1B}" type="presOf" srcId="{9E077014-3801-46EA-90A7-E9DDA428FDAB}" destId="{651F5098-27C5-41C2-8EC8-42F23159F459}" srcOrd="0" destOrd="0" presId="urn:microsoft.com/office/officeart/2008/layout/HorizontalMultiLevelHierarchy"/>
    <dgm:cxn modelId="{38AE84BE-098C-4F79-BA6E-0440D8E7FB92}" type="presOf" srcId="{06EA3B72-BD7B-452E-A044-9B6DB2FDB531}" destId="{F28DDCDB-28DA-4157-A61C-4620179CD184}" srcOrd="0" destOrd="0" presId="urn:microsoft.com/office/officeart/2008/layout/HorizontalMultiLevelHierarchy"/>
    <dgm:cxn modelId="{F705C79D-B18D-4E9C-B8A0-8AAD57638D29}" type="presOf" srcId="{F69AA0F1-7D2F-408C-80CF-7BC50F44EB09}" destId="{16B6825E-2AFB-442F-926E-4A58FEB1566E}" srcOrd="0" destOrd="0" presId="urn:microsoft.com/office/officeart/2008/layout/HorizontalMultiLevelHierarchy"/>
    <dgm:cxn modelId="{76D190A5-4DF0-4E46-BDD9-4194E5255A51}" srcId="{E6B1D1D7-8BFA-4A36-B1CC-0CBB74EA336D}" destId="{5BFDCC9A-4AC6-4B00-8223-EED68125A833}" srcOrd="5" destOrd="0" parTransId="{9E077014-3801-46EA-90A7-E9DDA428FDAB}" sibTransId="{A467BAE0-9DA4-4604-A20B-3F72E9AA79C2}"/>
    <dgm:cxn modelId="{A54BD60F-C461-4022-8D50-882954336FE7}" type="presOf" srcId="{204183E1-8C0D-4010-9452-D80EB74D744B}" destId="{B25DE6FD-BD62-4A20-954C-50BE6F3C1227}" srcOrd="0" destOrd="0" presId="urn:microsoft.com/office/officeart/2008/layout/HorizontalMultiLevelHierarchy"/>
    <dgm:cxn modelId="{77D067F2-975E-4317-A491-414CA89A2E01}" type="presOf" srcId="{916A6ED3-77FC-4B80-A0E6-18F02F63BBA0}" destId="{62B2E3FE-154F-444A-8063-F415DBA7EADD}" srcOrd="1" destOrd="0" presId="urn:microsoft.com/office/officeart/2008/layout/HorizontalMultiLevelHierarchy"/>
    <dgm:cxn modelId="{195CE03A-00B5-4657-A94E-C4BFCC93B850}" type="presOf" srcId="{204183E1-8C0D-4010-9452-D80EB74D744B}" destId="{2DD8D0B4-228D-4E73-853C-FC22D46B780B}" srcOrd="1" destOrd="0" presId="urn:microsoft.com/office/officeart/2008/layout/HorizontalMultiLevelHierarchy"/>
    <dgm:cxn modelId="{9E578EDF-1786-4536-BC42-6AE772B096E0}" type="presOf" srcId="{E6B1D1D7-8BFA-4A36-B1CC-0CBB74EA336D}" destId="{B52AFA27-EA6E-42EA-B33B-FD8FF0A13C9A}" srcOrd="0" destOrd="0" presId="urn:microsoft.com/office/officeart/2008/layout/HorizontalMultiLevelHierarchy"/>
    <dgm:cxn modelId="{6A900A99-A489-423B-BF7C-A138B7C553D7}" srcId="{FA313003-462F-4D2E-9736-24C635BA96B8}" destId="{E6B1D1D7-8BFA-4A36-B1CC-0CBB74EA336D}" srcOrd="0" destOrd="0" parTransId="{F21CF4F3-1217-4476-BED0-EFBB92850EA0}" sibTransId="{58B873E5-A09C-403B-942D-EF6B1CD3AD2C}"/>
    <dgm:cxn modelId="{1BC33F68-B4C3-48DF-BFF6-C242B830F65B}" type="presOf" srcId="{C4643D9D-9609-4119-805D-D5A5FECD8F9F}" destId="{F890851A-DE6C-4417-A050-04AC78106A4E}" srcOrd="0" destOrd="0" presId="urn:microsoft.com/office/officeart/2008/layout/HorizontalMultiLevelHierarchy"/>
    <dgm:cxn modelId="{1A7D530B-4D48-4B0C-9AE7-F3759BF5B3CF}" type="presOf" srcId="{146FBA0B-F7DF-413C-BDB9-84E8057992DB}" destId="{E66F12A7-B7F1-4385-9019-E03B46EC3855}" srcOrd="1" destOrd="0" presId="urn:microsoft.com/office/officeart/2008/layout/HorizontalMultiLevelHierarchy"/>
    <dgm:cxn modelId="{E0CF5C6A-0297-479D-B8B9-6B779F440ABE}" srcId="{E6B1D1D7-8BFA-4A36-B1CC-0CBB74EA336D}" destId="{A5485687-D754-4EDF-9936-AAA06F2B66AA}" srcOrd="0" destOrd="0" parTransId="{146FBA0B-F7DF-413C-BDB9-84E8057992DB}" sibTransId="{C726AEA4-CD95-4B6E-B3B8-125B04A894EF}"/>
    <dgm:cxn modelId="{FEB20E29-C8EB-4CC6-A741-B13FE1550750}" type="presParOf" srcId="{7AA145FC-1699-423E-9E6B-E8629D504A4B}" destId="{5D1E61C3-C228-4D50-9AAC-E9C05A54F4DC}" srcOrd="0" destOrd="0" presId="urn:microsoft.com/office/officeart/2008/layout/HorizontalMultiLevelHierarchy"/>
    <dgm:cxn modelId="{009F8F29-EB68-425E-821D-46E3D67E539B}" type="presParOf" srcId="{5D1E61C3-C228-4D50-9AAC-E9C05A54F4DC}" destId="{B52AFA27-EA6E-42EA-B33B-FD8FF0A13C9A}" srcOrd="0" destOrd="0" presId="urn:microsoft.com/office/officeart/2008/layout/HorizontalMultiLevelHierarchy"/>
    <dgm:cxn modelId="{74527BE1-6722-4EE9-8DB0-3BCCF28DF233}" type="presParOf" srcId="{5D1E61C3-C228-4D50-9AAC-E9C05A54F4DC}" destId="{F399A05F-4E5E-4F53-AC40-7422CB96883A}" srcOrd="1" destOrd="0" presId="urn:microsoft.com/office/officeart/2008/layout/HorizontalMultiLevelHierarchy"/>
    <dgm:cxn modelId="{ABAB796C-E109-4029-81B5-4076C5EC1F7B}" type="presParOf" srcId="{F399A05F-4E5E-4F53-AC40-7422CB96883A}" destId="{FADDF293-707B-49A1-9EA3-A90A5BB60719}" srcOrd="0" destOrd="0" presId="urn:microsoft.com/office/officeart/2008/layout/HorizontalMultiLevelHierarchy"/>
    <dgm:cxn modelId="{BD7F6009-C114-468B-B6E1-C5E8FCBE9CD3}" type="presParOf" srcId="{FADDF293-707B-49A1-9EA3-A90A5BB60719}" destId="{E66F12A7-B7F1-4385-9019-E03B46EC3855}" srcOrd="0" destOrd="0" presId="urn:microsoft.com/office/officeart/2008/layout/HorizontalMultiLevelHierarchy"/>
    <dgm:cxn modelId="{1EFCF16D-BE3D-43DB-B6CE-916235979F35}" type="presParOf" srcId="{F399A05F-4E5E-4F53-AC40-7422CB96883A}" destId="{07833E92-2678-4E90-B8EF-DB888E2C40F0}" srcOrd="1" destOrd="0" presId="urn:microsoft.com/office/officeart/2008/layout/HorizontalMultiLevelHierarchy"/>
    <dgm:cxn modelId="{0DDA6240-E849-45FD-B9D0-C6E5D7CA6B91}" type="presParOf" srcId="{07833E92-2678-4E90-B8EF-DB888E2C40F0}" destId="{80FB79DD-4ACF-4A5D-81E9-4B99DC45332F}" srcOrd="0" destOrd="0" presId="urn:microsoft.com/office/officeart/2008/layout/HorizontalMultiLevelHierarchy"/>
    <dgm:cxn modelId="{9091D63B-0424-450E-8B1A-2D5826FE746D}" type="presParOf" srcId="{07833E92-2678-4E90-B8EF-DB888E2C40F0}" destId="{461E14B5-CAE0-451C-8437-548F174B76F6}" srcOrd="1" destOrd="0" presId="urn:microsoft.com/office/officeart/2008/layout/HorizontalMultiLevelHierarchy"/>
    <dgm:cxn modelId="{BCD628CA-A72B-49BA-A70B-6770EA8049A3}" type="presParOf" srcId="{F399A05F-4E5E-4F53-AC40-7422CB96883A}" destId="{F28DDCDB-28DA-4157-A61C-4620179CD184}" srcOrd="2" destOrd="0" presId="urn:microsoft.com/office/officeart/2008/layout/HorizontalMultiLevelHierarchy"/>
    <dgm:cxn modelId="{23E35AE8-F595-4DEB-BCF3-610810084533}" type="presParOf" srcId="{F28DDCDB-28DA-4157-A61C-4620179CD184}" destId="{D11077B1-D764-4DEA-8D0A-A7D343DCA4A5}" srcOrd="0" destOrd="0" presId="urn:microsoft.com/office/officeart/2008/layout/HorizontalMultiLevelHierarchy"/>
    <dgm:cxn modelId="{FE871C6F-90FA-4325-899C-864DBAAA731D}" type="presParOf" srcId="{F399A05F-4E5E-4F53-AC40-7422CB96883A}" destId="{5AC796C0-7CFA-439A-B65F-37483D64D19D}" srcOrd="3" destOrd="0" presId="urn:microsoft.com/office/officeart/2008/layout/HorizontalMultiLevelHierarchy"/>
    <dgm:cxn modelId="{68608526-AE90-4AB5-BEA9-8E272B93C875}" type="presParOf" srcId="{5AC796C0-7CFA-439A-B65F-37483D64D19D}" destId="{16B6825E-2AFB-442F-926E-4A58FEB1566E}" srcOrd="0" destOrd="0" presId="urn:microsoft.com/office/officeart/2008/layout/HorizontalMultiLevelHierarchy"/>
    <dgm:cxn modelId="{131F5FF6-D674-49CB-815B-872F42BE0865}" type="presParOf" srcId="{5AC796C0-7CFA-439A-B65F-37483D64D19D}" destId="{BE9B3B14-B3C9-4588-8FAA-4EA0038F794D}" srcOrd="1" destOrd="0" presId="urn:microsoft.com/office/officeart/2008/layout/HorizontalMultiLevelHierarchy"/>
    <dgm:cxn modelId="{E2E77625-958D-460F-A277-A0CE3BC8CC16}" type="presParOf" srcId="{F399A05F-4E5E-4F53-AC40-7422CB96883A}" destId="{9D5652E0-88DA-41C2-BC16-7F13D2AB2DED}" srcOrd="4" destOrd="0" presId="urn:microsoft.com/office/officeart/2008/layout/HorizontalMultiLevelHierarchy"/>
    <dgm:cxn modelId="{22B6AC87-AFCE-4CC8-BEFC-C4EB67E9035B}" type="presParOf" srcId="{9D5652E0-88DA-41C2-BC16-7F13D2AB2DED}" destId="{62B2E3FE-154F-444A-8063-F415DBA7EADD}" srcOrd="0" destOrd="0" presId="urn:microsoft.com/office/officeart/2008/layout/HorizontalMultiLevelHierarchy"/>
    <dgm:cxn modelId="{7FF6DCF8-A640-4732-B112-4B894C7EBFAA}" type="presParOf" srcId="{F399A05F-4E5E-4F53-AC40-7422CB96883A}" destId="{B34BDBCF-15C3-404C-9CAA-CCCEC37C88AF}" srcOrd="5" destOrd="0" presId="urn:microsoft.com/office/officeart/2008/layout/HorizontalMultiLevelHierarchy"/>
    <dgm:cxn modelId="{91B2E132-2CAA-45F9-8C3C-DF4BFF7DD2C4}" type="presParOf" srcId="{B34BDBCF-15C3-404C-9CAA-CCCEC37C88AF}" destId="{F890851A-DE6C-4417-A050-04AC78106A4E}" srcOrd="0" destOrd="0" presId="urn:microsoft.com/office/officeart/2008/layout/HorizontalMultiLevelHierarchy"/>
    <dgm:cxn modelId="{E291E32E-D136-4B53-A187-87AE9AF07BEA}" type="presParOf" srcId="{B34BDBCF-15C3-404C-9CAA-CCCEC37C88AF}" destId="{40F7CBC9-16D1-4B67-9C8D-AA20021AE2A8}" srcOrd="1" destOrd="0" presId="urn:microsoft.com/office/officeart/2008/layout/HorizontalMultiLevelHierarchy"/>
    <dgm:cxn modelId="{E65C9E4E-A2BD-45C5-BEF2-7D3CF18F10DD}" type="presParOf" srcId="{F399A05F-4E5E-4F53-AC40-7422CB96883A}" destId="{B25DE6FD-BD62-4A20-954C-50BE6F3C1227}" srcOrd="6" destOrd="0" presId="urn:microsoft.com/office/officeart/2008/layout/HorizontalMultiLevelHierarchy"/>
    <dgm:cxn modelId="{3AB0200C-66C4-41AF-8FC9-3DB5A53BC9D1}" type="presParOf" srcId="{B25DE6FD-BD62-4A20-954C-50BE6F3C1227}" destId="{2DD8D0B4-228D-4E73-853C-FC22D46B780B}" srcOrd="0" destOrd="0" presId="urn:microsoft.com/office/officeart/2008/layout/HorizontalMultiLevelHierarchy"/>
    <dgm:cxn modelId="{4C58A0D6-AE30-415B-ACFC-D858980AFAD2}" type="presParOf" srcId="{F399A05F-4E5E-4F53-AC40-7422CB96883A}" destId="{FF9E7BDB-D6D2-40E5-98BE-F4ADBFE6B41E}" srcOrd="7" destOrd="0" presId="urn:microsoft.com/office/officeart/2008/layout/HorizontalMultiLevelHierarchy"/>
    <dgm:cxn modelId="{664C443F-47C2-4487-BA04-A8AD0B26A3DE}" type="presParOf" srcId="{FF9E7BDB-D6D2-40E5-98BE-F4ADBFE6B41E}" destId="{8EA5FE03-4BCD-42A0-9DE1-D21100056CA7}" srcOrd="0" destOrd="0" presId="urn:microsoft.com/office/officeart/2008/layout/HorizontalMultiLevelHierarchy"/>
    <dgm:cxn modelId="{6A18C434-2B60-4E8D-9803-4B38F6D7107F}" type="presParOf" srcId="{FF9E7BDB-D6D2-40E5-98BE-F4ADBFE6B41E}" destId="{9DA9C0A7-0A4F-4B76-9280-2A53936CC8D9}" srcOrd="1" destOrd="0" presId="urn:microsoft.com/office/officeart/2008/layout/HorizontalMultiLevelHierarchy"/>
    <dgm:cxn modelId="{0E5A5DE4-A961-4391-AD99-5B48446A199B}" type="presParOf" srcId="{F399A05F-4E5E-4F53-AC40-7422CB96883A}" destId="{2565BD40-DA00-48C1-B99C-6833DC36CB41}" srcOrd="8" destOrd="0" presId="urn:microsoft.com/office/officeart/2008/layout/HorizontalMultiLevelHierarchy"/>
    <dgm:cxn modelId="{DDC7D557-6C1B-45D6-8698-8D5C34D5006E}" type="presParOf" srcId="{2565BD40-DA00-48C1-B99C-6833DC36CB41}" destId="{77DBF5EF-E344-4D7C-9559-0BB7B9C7F3AA}" srcOrd="0" destOrd="0" presId="urn:microsoft.com/office/officeart/2008/layout/HorizontalMultiLevelHierarchy"/>
    <dgm:cxn modelId="{1FF97C2A-D6AD-45F2-823B-B9268E5C881C}" type="presParOf" srcId="{F399A05F-4E5E-4F53-AC40-7422CB96883A}" destId="{1E8E50B8-F51C-40EA-A038-EA31F44CF132}" srcOrd="9" destOrd="0" presId="urn:microsoft.com/office/officeart/2008/layout/HorizontalMultiLevelHierarchy"/>
    <dgm:cxn modelId="{BC2E891F-0C79-4630-AC59-B6800EEF59B9}" type="presParOf" srcId="{1E8E50B8-F51C-40EA-A038-EA31F44CF132}" destId="{94017531-39B0-4681-A834-D7DA775274B2}" srcOrd="0" destOrd="0" presId="urn:microsoft.com/office/officeart/2008/layout/HorizontalMultiLevelHierarchy"/>
    <dgm:cxn modelId="{241A1A30-F762-48CC-9773-18F408F0CE56}" type="presParOf" srcId="{1E8E50B8-F51C-40EA-A038-EA31F44CF132}" destId="{FA658817-21D6-4F9C-90AC-963B9AC29785}" srcOrd="1" destOrd="0" presId="urn:microsoft.com/office/officeart/2008/layout/HorizontalMultiLevelHierarchy"/>
    <dgm:cxn modelId="{1E617634-E11E-4D8B-8DD6-C0D38AB012F4}" type="presParOf" srcId="{F399A05F-4E5E-4F53-AC40-7422CB96883A}" destId="{651F5098-27C5-41C2-8EC8-42F23159F459}" srcOrd="10" destOrd="0" presId="urn:microsoft.com/office/officeart/2008/layout/HorizontalMultiLevelHierarchy"/>
    <dgm:cxn modelId="{8B8FB47C-2602-435C-9DE0-FEAE6D754ADF}" type="presParOf" srcId="{651F5098-27C5-41C2-8EC8-42F23159F459}" destId="{4BBF2DD6-2A78-4086-8C2B-A46CFA69E446}" srcOrd="0" destOrd="0" presId="urn:microsoft.com/office/officeart/2008/layout/HorizontalMultiLevelHierarchy"/>
    <dgm:cxn modelId="{13A2BFCF-3AF0-4B24-9BCE-E41F917C7F26}" type="presParOf" srcId="{F399A05F-4E5E-4F53-AC40-7422CB96883A}" destId="{BA6708A0-87F0-419B-A309-42D9C88780BA}" srcOrd="11" destOrd="0" presId="urn:microsoft.com/office/officeart/2008/layout/HorizontalMultiLevelHierarchy"/>
    <dgm:cxn modelId="{2257BE32-5E3E-498A-A0E0-174C817325CB}" type="presParOf" srcId="{BA6708A0-87F0-419B-A309-42D9C88780BA}" destId="{E0C6D792-6D8A-4E78-9089-A356D41BF4EF}" srcOrd="0" destOrd="0" presId="urn:microsoft.com/office/officeart/2008/layout/HorizontalMultiLevelHierarchy"/>
    <dgm:cxn modelId="{E53A82AE-D695-4F2D-914E-C4F6CC804639}" type="presParOf" srcId="{BA6708A0-87F0-419B-A309-42D9C88780BA}" destId="{6BA99B5B-E1BC-4635-8F97-F720BECD06D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F5098-27C5-41C2-8EC8-42F23159F459}">
      <dsp:nvSpPr>
        <dsp:cNvPr id="0" name=""/>
        <dsp:cNvSpPr/>
      </dsp:nvSpPr>
      <dsp:spPr>
        <a:xfrm>
          <a:off x="1572974" y="3096344"/>
          <a:ext cx="559501" cy="2665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750" y="0"/>
              </a:lnTo>
              <a:lnTo>
                <a:pt x="279750" y="2665307"/>
              </a:lnTo>
              <a:lnTo>
                <a:pt x="559501" y="26653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784640" y="4360912"/>
        <a:ext cx="136169" cy="136169"/>
      </dsp:txXfrm>
    </dsp:sp>
    <dsp:sp modelId="{2565BD40-DA00-48C1-B99C-6833DC36CB41}">
      <dsp:nvSpPr>
        <dsp:cNvPr id="0" name=""/>
        <dsp:cNvSpPr/>
      </dsp:nvSpPr>
      <dsp:spPr>
        <a:xfrm>
          <a:off x="1572974" y="3096344"/>
          <a:ext cx="559501" cy="159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750" y="0"/>
              </a:lnTo>
              <a:lnTo>
                <a:pt x="279750" y="1599184"/>
              </a:lnTo>
              <a:lnTo>
                <a:pt x="559501" y="159918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10369" y="3853580"/>
        <a:ext cx="84711" cy="84711"/>
      </dsp:txXfrm>
    </dsp:sp>
    <dsp:sp modelId="{B25DE6FD-BD62-4A20-954C-50BE6F3C1227}">
      <dsp:nvSpPr>
        <dsp:cNvPr id="0" name=""/>
        <dsp:cNvSpPr/>
      </dsp:nvSpPr>
      <dsp:spPr>
        <a:xfrm>
          <a:off x="1572974" y="3096344"/>
          <a:ext cx="559501" cy="533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750" y="0"/>
              </a:lnTo>
              <a:lnTo>
                <a:pt x="279750" y="533061"/>
              </a:lnTo>
              <a:lnTo>
                <a:pt x="559501" y="53306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33405" y="3343555"/>
        <a:ext cx="38639" cy="38639"/>
      </dsp:txXfrm>
    </dsp:sp>
    <dsp:sp modelId="{9D5652E0-88DA-41C2-BC16-7F13D2AB2DED}">
      <dsp:nvSpPr>
        <dsp:cNvPr id="0" name=""/>
        <dsp:cNvSpPr/>
      </dsp:nvSpPr>
      <dsp:spPr>
        <a:xfrm>
          <a:off x="1572974" y="2563282"/>
          <a:ext cx="559501" cy="533061"/>
        </a:xfrm>
        <a:custGeom>
          <a:avLst/>
          <a:gdLst/>
          <a:ahLst/>
          <a:cxnLst/>
          <a:rect l="0" t="0" r="0" b="0"/>
          <a:pathLst>
            <a:path>
              <a:moveTo>
                <a:pt x="0" y="533061"/>
              </a:moveTo>
              <a:lnTo>
                <a:pt x="279750" y="533061"/>
              </a:lnTo>
              <a:lnTo>
                <a:pt x="279750" y="0"/>
              </a:lnTo>
              <a:lnTo>
                <a:pt x="559501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33405" y="2810493"/>
        <a:ext cx="38639" cy="38639"/>
      </dsp:txXfrm>
    </dsp:sp>
    <dsp:sp modelId="{F28DDCDB-28DA-4157-A61C-4620179CD184}">
      <dsp:nvSpPr>
        <dsp:cNvPr id="0" name=""/>
        <dsp:cNvSpPr/>
      </dsp:nvSpPr>
      <dsp:spPr>
        <a:xfrm>
          <a:off x="1572974" y="1497159"/>
          <a:ext cx="559501" cy="1599184"/>
        </a:xfrm>
        <a:custGeom>
          <a:avLst/>
          <a:gdLst/>
          <a:ahLst/>
          <a:cxnLst/>
          <a:rect l="0" t="0" r="0" b="0"/>
          <a:pathLst>
            <a:path>
              <a:moveTo>
                <a:pt x="0" y="1599184"/>
              </a:moveTo>
              <a:lnTo>
                <a:pt x="279750" y="1599184"/>
              </a:lnTo>
              <a:lnTo>
                <a:pt x="279750" y="0"/>
              </a:lnTo>
              <a:lnTo>
                <a:pt x="559501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10369" y="2254395"/>
        <a:ext cx="84711" cy="84711"/>
      </dsp:txXfrm>
    </dsp:sp>
    <dsp:sp modelId="{FADDF293-707B-49A1-9EA3-A90A5BB60719}">
      <dsp:nvSpPr>
        <dsp:cNvPr id="0" name=""/>
        <dsp:cNvSpPr/>
      </dsp:nvSpPr>
      <dsp:spPr>
        <a:xfrm>
          <a:off x="1572974" y="431036"/>
          <a:ext cx="559501" cy="2665307"/>
        </a:xfrm>
        <a:custGeom>
          <a:avLst/>
          <a:gdLst/>
          <a:ahLst/>
          <a:cxnLst/>
          <a:rect l="0" t="0" r="0" b="0"/>
          <a:pathLst>
            <a:path>
              <a:moveTo>
                <a:pt x="0" y="2665307"/>
              </a:moveTo>
              <a:lnTo>
                <a:pt x="279750" y="2665307"/>
              </a:lnTo>
              <a:lnTo>
                <a:pt x="279750" y="0"/>
              </a:lnTo>
              <a:lnTo>
                <a:pt x="559501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1784640" y="1695605"/>
        <a:ext cx="136169" cy="136169"/>
      </dsp:txXfrm>
    </dsp:sp>
    <dsp:sp modelId="{B52AFA27-EA6E-42EA-B33B-FD8FF0A13C9A}">
      <dsp:nvSpPr>
        <dsp:cNvPr id="0" name=""/>
        <dsp:cNvSpPr/>
      </dsp:nvSpPr>
      <dsp:spPr>
        <a:xfrm rot="16200000">
          <a:off x="-1097944" y="2669894"/>
          <a:ext cx="4488939" cy="85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Использование ИКТ на уроках:</a:t>
          </a:r>
          <a:endParaRPr lang="ru-RU" sz="2400" kern="1200" dirty="0"/>
        </a:p>
      </dsp:txBody>
      <dsp:txXfrm>
        <a:off x="-1097944" y="2669894"/>
        <a:ext cx="4488939" cy="852898"/>
      </dsp:txXfrm>
    </dsp:sp>
    <dsp:sp modelId="{80FB79DD-4ACF-4A5D-81E9-4B99DC45332F}">
      <dsp:nvSpPr>
        <dsp:cNvPr id="0" name=""/>
        <dsp:cNvSpPr/>
      </dsp:nvSpPr>
      <dsp:spPr>
        <a:xfrm>
          <a:off x="2132476" y="4587"/>
          <a:ext cx="4996319" cy="85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видеоматериалами на уроках</a:t>
          </a:r>
          <a:endParaRPr lang="ru-RU" sz="2400" kern="1200" dirty="0"/>
        </a:p>
      </dsp:txBody>
      <dsp:txXfrm>
        <a:off x="2132476" y="4587"/>
        <a:ext cx="4996319" cy="852898"/>
      </dsp:txXfrm>
    </dsp:sp>
    <dsp:sp modelId="{16B6825E-2AFB-442F-926E-4A58FEB1566E}">
      <dsp:nvSpPr>
        <dsp:cNvPr id="0" name=""/>
        <dsp:cNvSpPr/>
      </dsp:nvSpPr>
      <dsp:spPr>
        <a:xfrm>
          <a:off x="2132476" y="1070710"/>
          <a:ext cx="4996319" cy="85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презентацией</a:t>
          </a:r>
          <a:endParaRPr lang="ru-RU" sz="2400" b="1" kern="1200" dirty="0"/>
        </a:p>
      </dsp:txBody>
      <dsp:txXfrm>
        <a:off x="2132476" y="1070710"/>
        <a:ext cx="4996319" cy="852898"/>
      </dsp:txXfrm>
    </dsp:sp>
    <dsp:sp modelId="{F890851A-DE6C-4417-A050-04AC78106A4E}">
      <dsp:nvSpPr>
        <dsp:cNvPr id="0" name=""/>
        <dsp:cNvSpPr/>
      </dsp:nvSpPr>
      <dsp:spPr>
        <a:xfrm>
          <a:off x="2132476" y="2136833"/>
          <a:ext cx="4996319" cy="85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исторической картой</a:t>
          </a:r>
          <a:endParaRPr lang="ru-RU" sz="2400" b="1" kern="1200" dirty="0"/>
        </a:p>
      </dsp:txBody>
      <dsp:txXfrm>
        <a:off x="2132476" y="2136833"/>
        <a:ext cx="4996319" cy="852898"/>
      </dsp:txXfrm>
    </dsp:sp>
    <dsp:sp modelId="{8EA5FE03-4BCD-42A0-9DE1-D21100056CA7}">
      <dsp:nvSpPr>
        <dsp:cNvPr id="0" name=""/>
        <dsp:cNvSpPr/>
      </dsp:nvSpPr>
      <dsp:spPr>
        <a:xfrm>
          <a:off x="2132476" y="3202956"/>
          <a:ext cx="4996319" cy="85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таблицами.</a:t>
          </a:r>
          <a:endParaRPr lang="ru-RU" sz="2400" kern="1200" dirty="0"/>
        </a:p>
      </dsp:txBody>
      <dsp:txXfrm>
        <a:off x="2132476" y="3202956"/>
        <a:ext cx="4996319" cy="852898"/>
      </dsp:txXfrm>
    </dsp:sp>
    <dsp:sp modelId="{94017531-39B0-4681-A834-D7DA775274B2}">
      <dsp:nvSpPr>
        <dsp:cNvPr id="0" name=""/>
        <dsp:cNvSpPr/>
      </dsp:nvSpPr>
      <dsp:spPr>
        <a:xfrm>
          <a:off x="2132476" y="4269079"/>
          <a:ext cx="4996319" cy="85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схемами.</a:t>
          </a:r>
          <a:endParaRPr lang="ru-RU" sz="2400" kern="1200" dirty="0"/>
        </a:p>
      </dsp:txBody>
      <dsp:txXfrm>
        <a:off x="2132476" y="4269079"/>
        <a:ext cx="4996319" cy="852898"/>
      </dsp:txXfrm>
    </dsp:sp>
    <dsp:sp modelId="{E0C6D792-6D8A-4E78-9089-A356D41BF4EF}">
      <dsp:nvSpPr>
        <dsp:cNvPr id="0" name=""/>
        <dsp:cNvSpPr/>
      </dsp:nvSpPr>
      <dsp:spPr>
        <a:xfrm>
          <a:off x="2132476" y="5335202"/>
          <a:ext cx="4996319" cy="85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диаграммами, графиками</a:t>
          </a:r>
          <a:endParaRPr lang="ru-RU" sz="2400" kern="1200" dirty="0"/>
        </a:p>
      </dsp:txBody>
      <dsp:txXfrm>
        <a:off x="2132476" y="5335202"/>
        <a:ext cx="4996319" cy="852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4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1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3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93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48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55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8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86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8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5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10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unica.ru/uploads/posts/2019-02/1549136776_8.jpg" TargetMode="External"/><Relationship Id="rId2" Type="http://schemas.openxmlformats.org/officeDocument/2006/relationships/hyperlink" Target="https://studfile.net/preview/8457678/page:3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e04.alicdn.com/kf/HTB1xTGRlKuSBuNjy1Xcq6AYjFXaZ.jpg" TargetMode="External"/><Relationship Id="rId5" Type="http://schemas.openxmlformats.org/officeDocument/2006/relationships/hyperlink" Target="https://archivogram.top/35609068-chernye_vorony_gotovyat_razboynichiy_nabeg_na_sssr_proletariy_budy_na_cheku_plakat" TargetMode="External"/><Relationship Id="rId4" Type="http://schemas.openxmlformats.org/officeDocument/2006/relationships/hyperlink" Target="https://ih1.redbubble.net/image.787989588.5782/fposter,small,wall_texture,product,750x1000.u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Автор работы: </a:t>
            </a:r>
            <a:r>
              <a:rPr lang="ru-RU" sz="2800" dirty="0" smtClean="0"/>
              <a:t>учитель истории МБОУ «Северная </a:t>
            </a:r>
            <a:r>
              <a:rPr lang="ru-RU" sz="2800" dirty="0" smtClean="0"/>
              <a:t>средняя общеобразовательная школа» </a:t>
            </a:r>
            <a:r>
              <a:rPr lang="ru-RU" sz="2800" u="sng" dirty="0" smtClean="0"/>
              <a:t>Ребус Оксана Михайловна.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Тема</a:t>
            </a:r>
            <a:r>
              <a:rPr lang="ru-RU" sz="2800" b="1" dirty="0"/>
              <a:t>: </a:t>
            </a:r>
            <a:r>
              <a:rPr lang="ru-RU" sz="2800" b="1" i="1" dirty="0" smtClean="0"/>
              <a:t>Повышение качества образования через использование активных методов обучения на уроках истории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Цель</a:t>
            </a:r>
            <a:r>
              <a:rPr lang="ru-RU" sz="2800" b="1" dirty="0"/>
              <a:t>: </a:t>
            </a:r>
            <a:r>
              <a:rPr lang="ru-RU" sz="2800" b="1" i="1" dirty="0" smtClean="0"/>
              <a:t>Повышение качества образования по истории за счет создания условий для эффективного обучения.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2806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осьмино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62" y="764704"/>
            <a:ext cx="6912768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332656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Работа с исторической картой.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5301208"/>
            <a:ext cx="6673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Что можно сказать о международных отношениях </a:t>
            </a:r>
            <a:r>
              <a:rPr lang="ru-RU" sz="2400" dirty="0" smtClean="0"/>
              <a:t>основываясь </a:t>
            </a:r>
            <a:r>
              <a:rPr lang="ru-RU" sz="2400" dirty="0"/>
              <a:t>этой </a:t>
            </a:r>
            <a:r>
              <a:rPr lang="ru-RU" sz="2400" dirty="0" smtClean="0"/>
              <a:t>картой?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16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6475"/>
            <a:ext cx="6697414" cy="4114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1"/>
                </a:solidFill>
              </a:rPr>
              <a:t>Справедливо, когда наказывают невиновного?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1"/>
                </a:solidFill>
              </a:rPr>
              <a:t>Справедливо, когда незаслуженно ставят плохую оценку?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1"/>
                </a:solidFill>
              </a:rPr>
              <a:t>Справедливо, когда награда находит героя?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1"/>
                </a:solidFill>
              </a:rPr>
              <a:t>Справедливо, когда сильный обижает слабого?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1"/>
                </a:solidFill>
              </a:rPr>
              <a:t>Справедливо, когда наказывают преступника?</a:t>
            </a:r>
          </a:p>
          <a:p>
            <a:pPr marL="0" indent="0">
              <a:lnSpc>
                <a:spcPct val="80000"/>
              </a:lnSpc>
              <a:buNone/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7019925" y="1557338"/>
            <a:ext cx="649288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Да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8101013" y="1557338"/>
            <a:ext cx="73342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Нет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164388" y="2349500"/>
            <a:ext cx="503237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172450" y="2349500"/>
            <a:ext cx="503238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164388" y="3860800"/>
            <a:ext cx="503237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8172450" y="3860800"/>
            <a:ext cx="503238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164388" y="4724400"/>
            <a:ext cx="503237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172450" y="4724400"/>
            <a:ext cx="503238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73" name="Picture 13" descr="web2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 r="9554" b="9116"/>
          <a:stretch>
            <a:fillRect/>
          </a:stretch>
        </p:blipFill>
        <p:spPr bwMode="auto">
          <a:xfrm>
            <a:off x="8216900" y="2420938"/>
            <a:ext cx="450850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4" name="Picture 14" descr="web2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 r="9554" b="9116"/>
          <a:stretch>
            <a:fillRect/>
          </a:stretch>
        </p:blipFill>
        <p:spPr bwMode="auto">
          <a:xfrm>
            <a:off x="7216775" y="3933825"/>
            <a:ext cx="450850" cy="33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 descr="web2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 r="9554" b="9116"/>
          <a:stretch>
            <a:fillRect/>
          </a:stretch>
        </p:blipFill>
        <p:spPr bwMode="auto">
          <a:xfrm>
            <a:off x="8243888" y="4795838"/>
            <a:ext cx="450850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164388" y="3141663"/>
            <a:ext cx="503237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8172450" y="3141663"/>
            <a:ext cx="503238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78" name="Picture 18" descr="web2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 r="9554" b="9116"/>
          <a:stretch>
            <a:fillRect/>
          </a:stretch>
        </p:blipFill>
        <p:spPr bwMode="auto">
          <a:xfrm>
            <a:off x="8216900" y="3213100"/>
            <a:ext cx="450850" cy="33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164388" y="5443538"/>
            <a:ext cx="503237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8172450" y="5443538"/>
            <a:ext cx="503238" cy="431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81" name="Picture 21" descr="web2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 r="9554" b="9116"/>
          <a:stretch>
            <a:fillRect/>
          </a:stretch>
        </p:blipFill>
        <p:spPr bwMode="auto">
          <a:xfrm>
            <a:off x="7216775" y="5516563"/>
            <a:ext cx="450850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260648"/>
            <a:ext cx="734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Стадия первичного  осмысления и </a:t>
            </a:r>
            <a:r>
              <a:rPr lang="ru-RU" sz="3200" b="1" dirty="0" smtClean="0">
                <a:solidFill>
                  <a:srgbClr val="FF0000"/>
                </a:solidFill>
              </a:rPr>
              <a:t>закрепления.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63159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>
                <a:cs typeface="Times New Roman" pitchFamily="18" charset="0"/>
              </a:rPr>
              <a:t>Дидактическая игра «Да-Нет».</a:t>
            </a:r>
          </a:p>
        </p:txBody>
      </p:sp>
    </p:spTree>
    <p:extLst>
      <p:ext uri="{BB962C8B-B14F-4D97-AF65-F5344CB8AC3E}">
        <p14:creationId xmlns:p14="http://schemas.microsoft.com/office/powerpoint/2010/main" val="45056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836712"/>
            <a:ext cx="5286375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логическую цепочку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8497192" cy="1938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России в Крымской войне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Технико-экономическая отсталость России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потерять статус великой державы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Крепостное право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крепостного права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Овальная выноска 6"/>
          <p:cNvGrpSpPr>
            <a:grpSpLocks/>
          </p:cNvGrpSpPr>
          <p:nvPr/>
        </p:nvGrpSpPr>
        <p:grpSpPr bwMode="auto">
          <a:xfrm>
            <a:off x="694532" y="1340768"/>
            <a:ext cx="1671637" cy="1084262"/>
            <a:chOff x="445" y="1325"/>
            <a:chExt cx="1053" cy="683"/>
          </a:xfrm>
        </p:grpSpPr>
        <p:pic>
          <p:nvPicPr>
            <p:cNvPr id="56343" name="Овальная выноска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" y="1325"/>
              <a:ext cx="1053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4" name="Text Box 5"/>
            <p:cNvSpPr txBox="1">
              <a:spLocks noChangeArrowheads="1"/>
            </p:cNvSpPr>
            <p:nvPr/>
          </p:nvSpPr>
          <p:spPr bwMode="auto">
            <a:xfrm>
              <a:off x="594" y="1436"/>
              <a:ext cx="47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ru-RU" altLang="ru-RU" sz="180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grpSp>
        <p:nvGrpSpPr>
          <p:cNvPr id="3" name="Овальная выноска 7"/>
          <p:cNvGrpSpPr>
            <a:grpSpLocks/>
          </p:cNvGrpSpPr>
          <p:nvPr/>
        </p:nvGrpSpPr>
        <p:grpSpPr bwMode="auto">
          <a:xfrm>
            <a:off x="2267744" y="1340768"/>
            <a:ext cx="1658938" cy="1084262"/>
            <a:chOff x="1436" y="1325"/>
            <a:chExt cx="1045" cy="683"/>
          </a:xfrm>
        </p:grpSpPr>
        <p:pic>
          <p:nvPicPr>
            <p:cNvPr id="56341" name="Овальная выноска 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" y="1325"/>
              <a:ext cx="1045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2" name="Text Box 8"/>
            <p:cNvSpPr txBox="1">
              <a:spLocks noChangeArrowheads="1"/>
            </p:cNvSpPr>
            <p:nvPr/>
          </p:nvSpPr>
          <p:spPr bwMode="auto">
            <a:xfrm>
              <a:off x="1584" y="1436"/>
              <a:ext cx="47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ru-RU" altLang="ru-RU" sz="180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grpSp>
        <p:nvGrpSpPr>
          <p:cNvPr id="4" name="Овальная выноска 8"/>
          <p:cNvGrpSpPr>
            <a:grpSpLocks/>
          </p:cNvGrpSpPr>
          <p:nvPr/>
        </p:nvGrpSpPr>
        <p:grpSpPr bwMode="auto">
          <a:xfrm>
            <a:off x="3767932" y="1340768"/>
            <a:ext cx="1670050" cy="1084262"/>
            <a:chOff x="2381" y="1325"/>
            <a:chExt cx="1052" cy="683"/>
          </a:xfrm>
        </p:grpSpPr>
        <p:pic>
          <p:nvPicPr>
            <p:cNvPr id="56339" name="Овальная выноска 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325"/>
              <a:ext cx="1052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0" name="Text Box 11"/>
            <p:cNvSpPr txBox="1">
              <a:spLocks noChangeArrowheads="1"/>
            </p:cNvSpPr>
            <p:nvPr/>
          </p:nvSpPr>
          <p:spPr bwMode="auto">
            <a:xfrm>
              <a:off x="2529" y="1436"/>
              <a:ext cx="47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ru-RU" altLang="ru-RU" sz="180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grpSp>
        <p:nvGrpSpPr>
          <p:cNvPr id="7" name="Овальная выноска 9"/>
          <p:cNvGrpSpPr>
            <a:grpSpLocks/>
          </p:cNvGrpSpPr>
          <p:nvPr/>
        </p:nvGrpSpPr>
        <p:grpSpPr bwMode="auto">
          <a:xfrm>
            <a:off x="5341144" y="1340768"/>
            <a:ext cx="1657350" cy="1084262"/>
            <a:chOff x="3372" y="1325"/>
            <a:chExt cx="1044" cy="683"/>
          </a:xfrm>
        </p:grpSpPr>
        <p:pic>
          <p:nvPicPr>
            <p:cNvPr id="56337" name="Овальная выноска 9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2" y="1325"/>
              <a:ext cx="1044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38" name="Text Box 14"/>
            <p:cNvSpPr txBox="1">
              <a:spLocks noChangeArrowheads="1"/>
            </p:cNvSpPr>
            <p:nvPr/>
          </p:nvSpPr>
          <p:spPr bwMode="auto">
            <a:xfrm>
              <a:off x="3519" y="1436"/>
              <a:ext cx="47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ru-RU" altLang="ru-RU" sz="180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grpSp>
        <p:nvGrpSpPr>
          <p:cNvPr id="8" name="Овальная выноска 10"/>
          <p:cNvGrpSpPr>
            <a:grpSpLocks/>
          </p:cNvGrpSpPr>
          <p:nvPr/>
        </p:nvGrpSpPr>
        <p:grpSpPr bwMode="auto">
          <a:xfrm>
            <a:off x="6979444" y="1340768"/>
            <a:ext cx="1225550" cy="1084262"/>
            <a:chOff x="4404" y="1325"/>
            <a:chExt cx="772" cy="683"/>
          </a:xfrm>
        </p:grpSpPr>
        <p:pic>
          <p:nvPicPr>
            <p:cNvPr id="56335" name="Овальная выноска 1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4" y="1325"/>
              <a:ext cx="772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36" name="Text Box 17"/>
            <p:cNvSpPr txBox="1">
              <a:spLocks noChangeArrowheads="1"/>
            </p:cNvSpPr>
            <p:nvPr/>
          </p:nvSpPr>
          <p:spPr bwMode="auto">
            <a:xfrm>
              <a:off x="4554" y="1436"/>
              <a:ext cx="47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ru-RU" altLang="ru-RU" sz="180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sp>
        <p:nvSpPr>
          <p:cNvPr id="12" name="Овал 11"/>
          <p:cNvSpPr/>
          <p:nvPr/>
        </p:nvSpPr>
        <p:spPr>
          <a:xfrm>
            <a:off x="1043608" y="1556792"/>
            <a:ext cx="571500" cy="5000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13" name="Овал 12"/>
          <p:cNvSpPr/>
          <p:nvPr/>
        </p:nvSpPr>
        <p:spPr>
          <a:xfrm>
            <a:off x="2615233" y="1556792"/>
            <a:ext cx="571500" cy="5000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Овал 13"/>
          <p:cNvSpPr/>
          <p:nvPr/>
        </p:nvSpPr>
        <p:spPr>
          <a:xfrm>
            <a:off x="4115421" y="1628230"/>
            <a:ext cx="571500" cy="5000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5687046" y="1556792"/>
            <a:ext cx="571500" cy="5000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16" name="Овал 15"/>
          <p:cNvSpPr/>
          <p:nvPr/>
        </p:nvSpPr>
        <p:spPr>
          <a:xfrm>
            <a:off x="7330108" y="1556792"/>
            <a:ext cx="571500" cy="5000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32656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Стадия первичного  осмысления и </a:t>
            </a:r>
            <a:r>
              <a:rPr lang="ru-RU" sz="2800" b="1" dirty="0" smtClean="0">
                <a:solidFill>
                  <a:srgbClr val="FF0000"/>
                </a:solidFill>
              </a:rPr>
              <a:t>закрепления.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9024" y="4549676"/>
            <a:ext cx="846144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Ниже приведен список названий стран. Все они, за исключением </a:t>
            </a:r>
            <a:r>
              <a:rPr lang="ru-RU" sz="2400" u="sng" dirty="0" smtClean="0"/>
              <a:t>двух</a:t>
            </a:r>
            <a:r>
              <a:rPr lang="ru-RU" sz="2400" dirty="0" smtClean="0"/>
              <a:t>, являлись участниками военно-политических блоков в начале </a:t>
            </a:r>
            <a:r>
              <a:rPr lang="en-US" sz="2400" dirty="0" smtClean="0"/>
              <a:t>XX</a:t>
            </a:r>
            <a:r>
              <a:rPr lang="ru-RU" sz="2400" dirty="0" smtClean="0"/>
              <a:t> века.</a:t>
            </a:r>
          </a:p>
          <a:p>
            <a:pPr marL="457200" indent="-457200"/>
            <a:r>
              <a:rPr lang="ru-RU" sz="2400" dirty="0" smtClean="0"/>
              <a:t>1) Франция; 2) Германия;   3) Бельгия;   4) Япония;   5) Россия;  6) Италия.</a:t>
            </a:r>
          </a:p>
          <a:p>
            <a:pPr marL="457200" indent="-457200"/>
            <a:r>
              <a:rPr lang="ru-RU" sz="2400" dirty="0" smtClean="0"/>
              <a:t>Выпишите номера ответов, выпадающие из общего ряда.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7225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088167"/>
              </p:ext>
            </p:extLst>
          </p:nvPr>
        </p:nvGraphicFramePr>
        <p:xfrm>
          <a:off x="179512" y="476672"/>
          <a:ext cx="8784976" cy="5572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149"/>
                <a:gridCol w="6052827"/>
              </a:tblGrid>
              <a:tr h="5295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Термин 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Понятие 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90841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Политика сил потерпевших</a:t>
                      </a:r>
                      <a:r>
                        <a:rPr lang="ru-RU" sz="2000" baseline="0" dirty="0" smtClean="0"/>
                        <a:t> военное или политическое поражение и пытающихся вернуть превосходство ценой нового обострения.</a:t>
                      </a:r>
                      <a:endParaRPr lang="ru-RU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92325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Это идеология, политика подчинения одних наций другим, проповедь национальной исключительности, национальная вражда.</a:t>
                      </a:r>
                      <a:endParaRPr lang="ru-RU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02502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Полтика приверженности военного превосходства какой либо нации.</a:t>
                      </a:r>
                      <a:endParaRPr lang="ru-RU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92325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Террористическая</a:t>
                      </a:r>
                      <a:r>
                        <a:rPr lang="ru-RU" sz="2000" baseline="0" dirty="0" smtClean="0"/>
                        <a:t> диктатура одной господствующей партии, деятельность которой направлена на уничтожение демократии и развязывание войны.</a:t>
                      </a:r>
                      <a:endParaRPr lang="ru-RU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64627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Система взглядов, выделяющая «природное разделение» народов на низшие и высшие</a:t>
                      </a:r>
                      <a:endParaRPr lang="ru-RU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86408" y="1124744"/>
            <a:ext cx="2257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Расизм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4734" y="4509120"/>
            <a:ext cx="235907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FF0000"/>
                </a:solidFill>
              </a:rPr>
              <a:t>Национализм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5626" y="3284984"/>
            <a:ext cx="2257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FF0000"/>
                </a:solidFill>
              </a:rPr>
              <a:t>Реваншизм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6154" y="5517232"/>
            <a:ext cx="2257400" cy="724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FF0000"/>
                </a:solidFill>
              </a:rPr>
              <a:t>Фашизм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8172" y="2276872"/>
            <a:ext cx="2257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FF0000"/>
                </a:solidFill>
              </a:rPr>
              <a:t>Шовинизм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93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96296E-6 L 0.00538 0.6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3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00052 0.132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01412 L 0.00243 -0.30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0.02778 L 0.0092 -0.325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-0.01064 L 0.01285 -0.1893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 build="p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Предложение с пропусками, незавершённое предложение.</a:t>
            </a:r>
          </a:p>
          <a:p>
            <a:r>
              <a:rPr lang="ru-RU" sz="2400" dirty="0" smtClean="0"/>
              <a:t>Определите фамилию политического деятеля, которому посвящена речь Л.Д. Троцкого, произнесённая в январе 1924 г.</a:t>
            </a:r>
          </a:p>
          <a:p>
            <a:r>
              <a:rPr lang="ru-RU" sz="2400" dirty="0" smtClean="0"/>
              <a:t>«... нет &lt;...&gt; Партия осиротела. Осиро­тел рабочий класс. &lt;...&gt; Бессмертное в [нём] — его учение, его работа, его метод, его пример — живёт в нас, в той пар­тии, которую он создал, в том первом рабочем государстве, которое он возглавлял и направлял».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5037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08139"/>
            <a:ext cx="83529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Заключение.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Одним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резервов повышения качества обучения подростков является целенаправленное формирование мотивов учения через использование активных форм обучения.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1010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Вариативность использования активных методов обучения дает положительную динамику в повышении качества образования учащихся и возможность прогнозировать положительные изменения.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Используемые источники:</a:t>
            </a:r>
            <a:endParaRPr lang="ru-RU" dirty="0"/>
          </a:p>
          <a:p>
            <a:pPr lvl="0"/>
            <a:r>
              <a:rPr lang="ru-RU" b="1" dirty="0"/>
              <a:t>Брюсов В. «Октябрь 1917 года». </a:t>
            </a:r>
            <a:r>
              <a:rPr lang="ru-RU" dirty="0"/>
              <a:t>https://www.culture.ru/poems/15166/oktyabr-1917-goda</a:t>
            </a:r>
          </a:p>
          <a:p>
            <a:pPr lvl="0"/>
            <a:r>
              <a:rPr lang="ru-RU" b="1" dirty="0"/>
              <a:t>Волошин М. «Мир». </a:t>
            </a:r>
            <a:r>
              <a:rPr lang="ru-RU" dirty="0"/>
              <a:t>https://www.culture.ru/poems/33322/mir</a:t>
            </a:r>
          </a:p>
          <a:p>
            <a:pPr lvl="0"/>
            <a:r>
              <a:rPr lang="ru-RU" u="sng" dirty="0">
                <a:hlinkClick r:id="rId2"/>
              </a:rPr>
              <a:t>https://studfile.net/preview/8457678/page:3/</a:t>
            </a:r>
            <a:endParaRPr lang="ru-RU" dirty="0"/>
          </a:p>
          <a:p>
            <a:pPr lvl="0"/>
            <a:r>
              <a:rPr lang="ru-RU" dirty="0"/>
              <a:t>https://helpiks.su/5-79264.html</a:t>
            </a:r>
          </a:p>
          <a:p>
            <a:pPr lvl="0"/>
            <a:r>
              <a:rPr lang="ru-RU" u="sng" dirty="0">
                <a:hlinkClick r:id="rId3"/>
              </a:rPr>
              <a:t>https://www.perunica.ru/uploads/posts/2019-02/1549136776_8.jpg</a:t>
            </a:r>
            <a:endParaRPr lang="ru-RU" dirty="0"/>
          </a:p>
          <a:p>
            <a:pPr lvl="0"/>
            <a:r>
              <a:rPr lang="ru-RU" dirty="0"/>
              <a:t>https://ru.wikisource.org/wiki/Конституция_Германской_империи</a:t>
            </a:r>
          </a:p>
          <a:p>
            <a:pPr lvl="0"/>
            <a:r>
              <a:rPr lang="ru-RU" u="sng" dirty="0">
                <a:hlinkClick r:id="rId4"/>
              </a:rPr>
              <a:t>https://ih1.redbubble.net/image.787989588.5782/fposter,small,wall_texture,product,750x1000.u2.jpg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https://archivogram.top/35609068-chernye_vorony_gotovyat_razboynichiy_nabeg_na_sssr_proletariy_budy_na_cheku_plakat</a:t>
            </a:r>
            <a:endParaRPr lang="ru-RU" dirty="0"/>
          </a:p>
          <a:p>
            <a:pPr lvl="0"/>
            <a:r>
              <a:rPr lang="ru-RU" u="sng" dirty="0">
                <a:hlinkClick r:id="rId6"/>
              </a:rPr>
              <a:t>https://ae04.alicdn.com/kf/HTB1xTGRlKuSBuNjy1Xcq6AYjFXaZ.jpg</a:t>
            </a:r>
            <a:endParaRPr lang="ru-RU" dirty="0"/>
          </a:p>
          <a:p>
            <a:pPr lvl="0"/>
            <a:r>
              <a:rPr lang="ru-RU" dirty="0"/>
              <a:t>http://www.soloby.ru/1309634/напишите-политического-которому-посвящена-произнесённая</a:t>
            </a:r>
          </a:p>
        </p:txBody>
      </p:sp>
    </p:spTree>
    <p:extLst>
      <p:ext uri="{BB962C8B-B14F-4D97-AF65-F5344CB8AC3E}">
        <p14:creationId xmlns:p14="http://schemas.microsoft.com/office/powerpoint/2010/main" val="32753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0" y="1700808"/>
            <a:ext cx="8964488" cy="4278481"/>
          </a:xfrm>
          <a:solidFill>
            <a:schemeClr val="bg1"/>
          </a:solidFill>
        </p:spPr>
        <p:txBody>
          <a:bodyPr numCol="2"/>
          <a:lstStyle/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М. Волошин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С Россией кончено... На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последях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Ее мы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прогалдели</a:t>
            </a:r>
            <a:r>
              <a:rPr lang="ru-RU" sz="2000" b="1" i="1" dirty="0" smtClean="0">
                <a:solidFill>
                  <a:schemeClr val="tx1"/>
                </a:solidFill>
              </a:rPr>
              <a:t>, проболтали,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err="1" smtClean="0">
                <a:solidFill>
                  <a:schemeClr val="tx1"/>
                </a:solidFill>
              </a:rPr>
              <a:t>Пролузгали</a:t>
            </a:r>
            <a:r>
              <a:rPr lang="ru-RU" sz="2000" b="1" i="1" dirty="0" smtClean="0">
                <a:solidFill>
                  <a:schemeClr val="tx1"/>
                </a:solidFill>
              </a:rPr>
              <a:t>, пропили, проплевали,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Замызгали на грязных площадях.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Распродали на улицах: не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надо-ль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Кому земли, республик да свобод,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Гражданских прав? И родину народ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Сам выволок на гноище, как падаль...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В. Брюсов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Сверкаешь ты,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слепительный</a:t>
            </a:r>
            <a:r>
              <a:rPr lang="ru-RU" sz="2000" b="1" i="1" dirty="0" smtClean="0">
                <a:solidFill>
                  <a:schemeClr val="tx1"/>
                </a:solidFill>
              </a:rPr>
              <a:t> Октябрь,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Преобразивший сумрачную осень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В ликующую силами весну,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Зажегший новый день над дряхлой жизнью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И заревом немеркнущим победно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Нам озаривший правый путь в веках!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8316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Активизация познавательной деятельности на мотивационно-целевом </a:t>
            </a:r>
            <a:r>
              <a:rPr lang="ru-RU" sz="2400" b="1" dirty="0" smtClean="0">
                <a:solidFill>
                  <a:srgbClr val="FF0000"/>
                </a:solidFill>
              </a:rPr>
              <a:t>этапе.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Рассмотрение ситуаций, вызывающих неоднозначные оценки и подходы. 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93467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Какой вывод можно сделать, познакомившись с отрывками из литературных произведений? </a:t>
            </a:r>
          </a:p>
          <a:p>
            <a:pPr>
              <a:buNone/>
            </a:pPr>
            <a:r>
              <a:rPr lang="ru-RU" sz="2400" dirty="0" smtClean="0"/>
              <a:t>Почему одно и то же событие оценивается так неоднозначно?</a:t>
            </a:r>
          </a:p>
        </p:txBody>
      </p:sp>
    </p:spTree>
    <p:extLst>
      <p:ext uri="{BB962C8B-B14F-4D97-AF65-F5344CB8AC3E}">
        <p14:creationId xmlns:p14="http://schemas.microsoft.com/office/powerpoint/2010/main" val="76486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vo.ng.ru/images/2008-03-21/208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908720"/>
            <a:ext cx="2301373" cy="367487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:\Users\Владелец\Desktop\46929rm_41_247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32"/>
          <a:stretch/>
        </p:blipFill>
        <p:spPr bwMode="auto">
          <a:xfrm>
            <a:off x="468357" y="908720"/>
            <a:ext cx="2663483" cy="345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Владелец\Desktop\rm_12_9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12997"/>
            <a:ext cx="2952328" cy="394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99592" y="33265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Визуализация: карта, рисунок, </a:t>
            </a:r>
            <a:r>
              <a:rPr lang="ru-RU" sz="2400" b="1" dirty="0" smtClean="0">
                <a:solidFill>
                  <a:srgbClr val="FF0000"/>
                </a:solidFill>
              </a:rPr>
              <a:t>фотография, плакаты.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8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280920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В.С. Розов: «Я даже не знал, что это называется нэп, я просто с детским восторгом наблюдал, как преображалась наша бедная, голодная, ободранная жизнь, как все начинало сверкать и смеяться. Дешевизна установилась неслыханная! Всяких товаров и продуктов — видимо-невидимо!</a:t>
            </a:r>
          </a:p>
          <a:p>
            <a:r>
              <a:rPr lang="ru-RU" sz="2400" dirty="0" smtClean="0"/>
              <a:t>И это сразу же после жестокого голода. И хотя мы жили бедно, но наша бедность нэпа по сравнению с предыдущими годами ка­залась великолепным пиршеством».</a:t>
            </a:r>
          </a:p>
          <a:p>
            <a:r>
              <a:rPr lang="ru-RU" sz="2400" b="1" dirty="0" smtClean="0"/>
              <a:t>О какой экономической политике идёт речь?</a:t>
            </a:r>
            <a:endParaRPr lang="ru-RU" sz="2400" dirty="0" smtClean="0"/>
          </a:p>
          <a:p>
            <a:r>
              <a:rPr lang="ru-RU" sz="2400" b="1" dirty="0" smtClean="0"/>
              <a:t>Проблемный вопрос: </a:t>
            </a:r>
            <a:r>
              <a:rPr lang="ru-RU" sz="2400" dirty="0" smtClean="0"/>
              <a:t>Чем отличилась новая экономическая политика от «политики военного коммунизма»?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3265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Работа с </a:t>
            </a:r>
            <a:r>
              <a:rPr lang="ru-RU" sz="2800" b="1" i="1" dirty="0" smtClean="0">
                <a:solidFill>
                  <a:srgbClr val="FF0000"/>
                </a:solidFill>
              </a:rPr>
              <a:t>афоризмом, </a:t>
            </a:r>
            <a:r>
              <a:rPr lang="ru-RU" sz="2800" b="1" dirty="0" smtClean="0">
                <a:solidFill>
                  <a:srgbClr val="FF0000"/>
                </a:solidFill>
              </a:rPr>
              <a:t>притчей, воспоминанием очевидцев.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5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25689"/>
            <a:ext cx="8712968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i="1" dirty="0"/>
              <a:t>При изучении темы « Германия на пути к европейскому лидерству» (Всеобщая история 9 класс), используется выдержка «Из конституции 1871 года Германской империи»</a:t>
            </a:r>
            <a:r>
              <a:rPr lang="ru-RU" sz="2400" b="1" dirty="0"/>
              <a:t>:</a:t>
            </a:r>
            <a:endParaRPr lang="ru-RU" sz="2400" dirty="0"/>
          </a:p>
          <a:p>
            <a:r>
              <a:rPr lang="ru-RU" sz="2400" dirty="0"/>
              <a:t>«Его Величество Король Прусский, от имени Северо-Германского Союза, Его Величество Король Баварский, Его Королевское Высочество великий герцог </a:t>
            </a:r>
            <a:r>
              <a:rPr lang="ru-RU" sz="2400" dirty="0" err="1"/>
              <a:t>Баденский</a:t>
            </a:r>
            <a:r>
              <a:rPr lang="ru-RU" sz="2400" dirty="0"/>
              <a:t> и Его Королевское Высочество великий герцог Гессенский, стоящий также во главе тех частей герцогства, которые расположены по Рейну к югу от Майна, заключаем вечный союз для защиты союзной территории и применяемого на её протяжении права, а также для обеспечения благосостояния немецкого народа. Этот союз будет именоваться Германской Империей».</a:t>
            </a:r>
          </a:p>
          <a:p>
            <a:r>
              <a:rPr lang="ru-RU" sz="2400" i="1" dirty="0"/>
              <a:t>Какой процесс нашёл отражение в данном документе?</a:t>
            </a:r>
            <a:endParaRPr lang="ru-RU" sz="2400" dirty="0"/>
          </a:p>
          <a:p>
            <a:r>
              <a:rPr lang="ru-RU" sz="2400" i="1" dirty="0"/>
              <a:t>Предположите, о каком государстве пойдет речь на сегодняшнем уроке?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8640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Этап открытия нового знания.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Документ </a:t>
            </a:r>
            <a:r>
              <a:rPr lang="ru-RU" sz="2800" b="1" dirty="0">
                <a:solidFill>
                  <a:srgbClr val="FF0000"/>
                </a:solidFill>
              </a:rPr>
              <a:t>как почва для размышлений.</a:t>
            </a:r>
          </a:p>
        </p:txBody>
      </p:sp>
    </p:spTree>
    <p:extLst>
      <p:ext uri="{BB962C8B-B14F-4D97-AF65-F5344CB8AC3E}">
        <p14:creationId xmlns:p14="http://schemas.microsoft.com/office/powerpoint/2010/main" val="307571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332656"/>
            <a:ext cx="459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Работа </a:t>
            </a:r>
            <a:r>
              <a:rPr lang="ru-RU" sz="2800" b="1" dirty="0">
                <a:solidFill>
                  <a:srgbClr val="FF0000"/>
                </a:solidFill>
              </a:rPr>
              <a:t>с текстом учебника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628800"/>
          <a:ext cx="8208912" cy="701040"/>
        </p:xfrm>
        <a:graphic>
          <a:graphicData uri="http://schemas.openxmlformats.org/drawingml/2006/table">
            <a:tbl>
              <a:tblPr/>
              <a:tblGrid>
                <a:gridCol w="1719149"/>
                <a:gridCol w="648976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Событие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3861048"/>
          <a:ext cx="8208912" cy="1051560"/>
        </p:xfrm>
        <a:graphic>
          <a:graphicData uri="http://schemas.openxmlformats.org/drawingml/2006/table">
            <a:tbl>
              <a:tblPr/>
              <a:tblGrid>
                <a:gridCol w="2736018"/>
                <a:gridCol w="2736018"/>
                <a:gridCol w="273687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 промышленности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 С/Х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 сфере товарно-денежных отношений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5536" y="1081280"/>
            <a:ext cx="7871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Заполните таблицу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мероприятия большевиков в экономике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10583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Заполните таблицу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Политика военного коммунизма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3728" y="332656"/>
            <a:ext cx="5777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Дидактическая развивающая </a:t>
            </a:r>
            <a:r>
              <a:rPr lang="ru-RU" sz="2800" b="1" dirty="0" smtClean="0">
                <a:solidFill>
                  <a:srgbClr val="FF0000"/>
                </a:solidFill>
              </a:rPr>
              <a:t>игра.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1009273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Экономика нэпа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59640" y="1422590"/>
          <a:ext cx="6480720" cy="4526693"/>
        </p:xfrm>
        <a:graphic>
          <a:graphicData uri="http://schemas.openxmlformats.org/drawingml/2006/table">
            <a:tbl>
              <a:tblPr/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300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A6A6A6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18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12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08848191"/>
              </p:ext>
            </p:extLst>
          </p:nvPr>
        </p:nvGraphicFramePr>
        <p:xfrm>
          <a:off x="899592" y="332656"/>
          <a:ext cx="784887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19668"/>
              </p:ext>
            </p:extLst>
          </p:nvPr>
        </p:nvGraphicFramePr>
        <p:xfrm>
          <a:off x="467544" y="1916832"/>
          <a:ext cx="8424935" cy="4321584"/>
        </p:xfrm>
        <a:graphic>
          <a:graphicData uri="http://schemas.openxmlformats.org/drawingml/2006/table">
            <a:tbl>
              <a:tblPr firstRow="1" firstCol="1" bandRow="1"/>
              <a:tblGrid>
                <a:gridCol w="3099741"/>
                <a:gridCol w="2702338"/>
                <a:gridCol w="2622856"/>
              </a:tblGrid>
              <a:tr h="845274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сельского хозяйства 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России в пореформенный период (60 – 70 –гг. XIX века).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69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Показатели развития сельского хозяйства.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/>
                          <a:cs typeface="Times New Roman,Bold"/>
                        </a:rPr>
                        <a:t>Показатели до 1861 года.</a:t>
                      </a:r>
                      <a:endParaRPr lang="ru-RU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Показатели с 1870-х по 90-е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годы XIX в.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Посевные площади.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82,5 млн.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десятин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103,8 млн. десятин.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1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Урожайность хлебов с одной десятины.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 центнер.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 центнер.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Средневаловой сбор хлебов.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31,2 млн. тонн.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54,1 млн. тонн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7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Дворянское землевладение.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Около 90 млн. десятин.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53,2 млн. десятин.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19675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Сравнить показатели </a:t>
            </a:r>
            <a:r>
              <a:rPr lang="ru-RU" sz="2000" b="1" dirty="0" smtClean="0"/>
              <a:t>развития</a:t>
            </a:r>
            <a:r>
              <a:rPr lang="ru-RU" sz="2000" dirty="0"/>
              <a:t> </a:t>
            </a:r>
            <a:r>
              <a:rPr lang="ru-RU" sz="2000" b="1" dirty="0" smtClean="0"/>
              <a:t>сельского </a:t>
            </a:r>
            <a:r>
              <a:rPr lang="ru-RU" sz="2000" b="1" dirty="0"/>
              <a:t>хозяйства до и </a:t>
            </a:r>
            <a:r>
              <a:rPr lang="ru-RU" sz="2000" b="1" dirty="0" smtClean="0"/>
              <a:t>после</a:t>
            </a:r>
            <a:r>
              <a:rPr lang="ru-RU" sz="2000" dirty="0"/>
              <a:t> </a:t>
            </a:r>
            <a:r>
              <a:rPr lang="ru-RU" sz="2000" b="1" dirty="0" smtClean="0"/>
              <a:t>реформы и </a:t>
            </a:r>
            <a:r>
              <a:rPr lang="ru-RU" sz="2000" b="1" dirty="0"/>
              <a:t>сделать соответствующие выводы.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Работа с диаграммами, графиками, табличными данными: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2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ЛИСТ НА КНОПКАХ</Template>
  <TotalTime>607</TotalTime>
  <Words>909</Words>
  <Application>Microsoft Office PowerPoint</Application>
  <PresentationFormat>Экран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c кнопками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 познавательной деятельности обучающихся на уроках истории и обществознания</dc:title>
  <dc:creator>Оксана</dc:creator>
  <cp:lastModifiedBy>Оксана</cp:lastModifiedBy>
  <cp:revision>65</cp:revision>
  <dcterms:created xsi:type="dcterms:W3CDTF">2022-05-03T04:13:47Z</dcterms:created>
  <dcterms:modified xsi:type="dcterms:W3CDTF">2023-05-13T11:03:26Z</dcterms:modified>
</cp:coreProperties>
</file>