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</p:sldIdLst>
  <p:sldSz cx="9906000" cy="6858000" type="A4"/>
  <p:notesSz cx="6858000" cy="9144000"/>
  <p:defaultTextStyle>
    <a:defPPr>
      <a:defRPr lang="ru-RU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1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Туманова" initials="МТ" lastIdx="1" clrIdx="0">
    <p:extLst>
      <p:ext uri="{19B8F6BF-5375-455C-9EA6-DF929625EA0E}">
        <p15:presenceInfo xmlns="" xmlns:p15="http://schemas.microsoft.com/office/powerpoint/2012/main" userId="1775eded596c76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C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108"/>
      </p:cViewPr>
      <p:guideLst>
        <p:guide orient="horz" pos="216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53FBC-F05D-441D-985F-CDA71BF88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2" y="1122365"/>
            <a:ext cx="7429500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279144B-6774-4B66-B438-7049C2CA0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2" y="3602040"/>
            <a:ext cx="74295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8" indent="0" algn="ctr">
              <a:buNone/>
              <a:defRPr sz="1600"/>
            </a:lvl5pPr>
            <a:lvl6pPr marL="2285885" indent="0" algn="ctr">
              <a:buNone/>
              <a:defRPr sz="1600"/>
            </a:lvl6pPr>
            <a:lvl7pPr marL="2743061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1014B2-61B2-4AE8-B044-26FC3D82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AEA521-0EA0-428E-808C-CB729717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A0363B-53A8-4F7E-87F2-395AF448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9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E99AF7-AEC9-4DE6-96A9-FC67FBA3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EADE8F0-A2CB-4A61-AC35-B85714E9B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A0CE30-AE92-40B1-BE26-767685B4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A7A6D0-2C15-4BF6-86E9-1B26F2D0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3A6A22-CD1A-417D-A5B0-3E0EF5E0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CC89404-96D0-49A0-BFC4-1B2091BF0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9"/>
            <a:ext cx="2135981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3148B39-B6B4-4EBE-8FEE-08186E626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9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23443F-B457-45C2-8DC5-5A15B8E7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397165-10C8-4A54-9305-2CDD05C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F71FC6-7887-42ED-ACD2-4B25A6D6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B4BFCD-0084-4223-93E0-821E40A8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6A72AD-3747-4978-85C3-DE682B78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FDF824-22C2-4A4E-9833-EC969346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5CBA0E-ECC3-4AAD-A5BC-2DF1AFC1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AE5D65-5CD3-4AD6-8021-CABA2993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4C5ACE-ADFC-42F0-B05E-144A61AB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39"/>
            <a:ext cx="8543925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4210D-9A2A-4DB8-BD2E-BC7D4914E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64"/>
            <a:ext cx="8543925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B5F99C-99F2-4641-85B5-DE984361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EE66AD-F45F-4BCF-A883-CE5D3B25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679069-B68A-4CF3-9E91-6BD565EA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8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751C27-C6E5-438B-97C4-ED9EE581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11F5BB-F600-42BC-8C38-ADC66A149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9" y="1825630"/>
            <a:ext cx="4210052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08E8194-0E2A-4001-A2B1-57E1E1881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4" y="1825630"/>
            <a:ext cx="4210052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389EBF-2BFF-4C32-9B35-83B05C3E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F5DB74-4B36-4B13-AF29-BBD0EDD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7B8419-9AE2-4C52-BE4F-B8D6BA2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82D985-396C-4986-9D60-7264BB40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24"/>
            <a:ext cx="8543925" cy="13255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EFAD19-643D-4A19-8143-976DB9A63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5"/>
            <a:ext cx="4190702" cy="823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8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1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E98FEC1-A3DB-441F-AB80-4EA9E2558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863D6DF-20A4-4991-9D38-C5CCE8B05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4" y="1681165"/>
            <a:ext cx="4211340" cy="823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8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1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E3FD41B-E122-43C4-B514-3E9A0A98D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275817F-4321-44FD-AD28-B2C3C46D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82E4B14-9FB1-403B-9637-21FE4AA3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9882BA3-B22A-46FF-BDE3-B9F4CF55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9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436265-C2D2-4E81-A1B3-83C79326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8098C0B-3DC5-418F-BC46-2975EEE0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3FB888-026E-411C-B80C-7760991E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E6DE68-1C4B-48F5-8CAB-E0DDF6CC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3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EE661C8-E13F-464B-80B8-78C5A418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B00837-869A-4CB4-848C-BB692EDE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FD4444-5DFB-4A08-BB08-1A0F856C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1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B0699B-7E0F-49E0-82A4-048CD64B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3"/>
            <a:ext cx="3194942" cy="1600199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2D5162-D621-4C46-BD40-A006FD79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188FAE-652A-447C-B748-68BD083BC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200"/>
            </a:lvl3pPr>
            <a:lvl4pPr marL="1371531" indent="0">
              <a:buNone/>
              <a:defRPr sz="1000"/>
            </a:lvl4pPr>
            <a:lvl5pPr marL="1828708" indent="0">
              <a:buNone/>
              <a:defRPr sz="1000"/>
            </a:lvl5pPr>
            <a:lvl6pPr marL="2285885" indent="0">
              <a:buNone/>
              <a:defRPr sz="1000"/>
            </a:lvl6pPr>
            <a:lvl7pPr marL="2743061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A52404-4A00-4C7F-AB02-298A4FCD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09AC6C8-0C22-4E8B-AA97-912F9FBD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3F82FD-5135-4C36-9625-909313CC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6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D596D5-274E-4540-9494-F4D03E88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3"/>
            <a:ext cx="3194942" cy="1600199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A490D1D-83D4-4B76-8224-A6B84685B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 marL="0" indent="0">
              <a:buNone/>
              <a:defRPr sz="33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8" indent="0">
              <a:buNone/>
              <a:defRPr sz="2000"/>
            </a:lvl5pPr>
            <a:lvl6pPr marL="2285885" indent="0">
              <a:buNone/>
              <a:defRPr sz="2000"/>
            </a:lvl6pPr>
            <a:lvl7pPr marL="2743061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6FC9E9-6CBC-434B-A84A-D8B8E090B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200"/>
            </a:lvl3pPr>
            <a:lvl4pPr marL="1371531" indent="0">
              <a:buNone/>
              <a:defRPr sz="1000"/>
            </a:lvl4pPr>
            <a:lvl5pPr marL="1828708" indent="0">
              <a:buNone/>
              <a:defRPr sz="1000"/>
            </a:lvl5pPr>
            <a:lvl6pPr marL="2285885" indent="0">
              <a:buNone/>
              <a:defRPr sz="1000"/>
            </a:lvl6pPr>
            <a:lvl7pPr marL="2743061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73C3FD-EEBA-4992-88DF-EDC7B1C2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3F57F4-984C-4D58-B5AC-3BD0EDCD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54E9497-AE96-48C3-8248-840513D6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357734-877E-4D20-BFFA-2E330ECD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4"/>
            <a:ext cx="8543925" cy="132556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2B1286-1350-4361-83E6-5418D39A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9" y="1825630"/>
            <a:ext cx="8543925" cy="435133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BF27B9-6FCD-4A51-9A65-8C3A64786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9" y="6356353"/>
            <a:ext cx="2228852" cy="36512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2268-D25E-4798-9DCC-C7EFDDFE531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DF0BB9-3409-4703-ABCB-DE944988B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4886E1-DCA0-4915-962C-CB04C700D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4" y="6356353"/>
            <a:ext cx="2228852" cy="36512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F561-47F4-41EE-9E66-BEADDC56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5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6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3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809D2B4-CEF1-47F6-B57D-2EE849C2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C9B119-F0E7-4AEE-AAFB-979A7E5E1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2" y="1322366"/>
            <a:ext cx="7429500" cy="1856936"/>
          </a:xfrm>
          <a:solidFill>
            <a:schemeClr val="accent5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a_CopperGothCpsExp" panose="020E0705020203020404" pitchFamily="34" charset="-52"/>
              </a:rPr>
              <a:t/>
            </a:r>
            <a:br>
              <a:rPr lang="ru-RU" dirty="0">
                <a:latin typeface="a_CopperGothCpsExp" panose="020E0705020203020404" pitchFamily="34" charset="-52"/>
              </a:rPr>
            </a:br>
            <a:r>
              <a:rPr lang="ru-RU" sz="6700" b="1" i="1" dirty="0">
                <a:solidFill>
                  <a:srgbClr val="FF0000"/>
                </a:solidFill>
              </a:rPr>
              <a:t>«Знатоки математики с тётушкой Совой»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D364723-61E3-4C9D-BBCD-5F5A47DFA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6783" y="3981157"/>
            <a:ext cx="5992474" cy="235658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25000" lnSpcReduction="20000"/>
          </a:bodyPr>
          <a:lstStyle/>
          <a:p>
            <a:endParaRPr lang="ru-RU" sz="9600" b="1" dirty="0">
              <a:solidFill>
                <a:srgbClr val="0070C0"/>
              </a:solidFill>
              <a:latin typeface="a_CopperGothCpsExp" panose="020E0705020203020404" pitchFamily="34" charset="-52"/>
            </a:endParaRPr>
          </a:p>
          <a:p>
            <a:r>
              <a:rPr lang="ru-RU" sz="9600" b="1" dirty="0">
                <a:solidFill>
                  <a:srgbClr val="0070C0"/>
                </a:solidFill>
                <a:latin typeface="a_CopperGothCpsExp" panose="020E0705020203020404" pitchFamily="34" charset="-52"/>
              </a:rPr>
              <a:t>Игровое занятие по познавательному развитию для детей старшего дошкольного возраста с ТНР</a:t>
            </a:r>
          </a:p>
          <a:p>
            <a:r>
              <a:rPr lang="ru-RU" sz="9600" b="1" dirty="0">
                <a:solidFill>
                  <a:srgbClr val="0070C0"/>
                </a:solidFill>
                <a:latin typeface="a_CopperGothCpsExp" panose="020E0705020203020404" pitchFamily="34" charset="-52"/>
              </a:rPr>
              <a:t>Воспитатель: Туманова М.М.</a:t>
            </a:r>
          </a:p>
          <a:p>
            <a:endParaRPr lang="ru-RU" sz="3300" b="1" dirty="0">
              <a:solidFill>
                <a:srgbClr val="7030A0"/>
              </a:solidFill>
              <a:latin typeface="a_CopperGothCpsExp" panose="020E0705020203020404" pitchFamily="34" charset="-52"/>
            </a:endParaRPr>
          </a:p>
          <a:p>
            <a:endParaRPr lang="ru-RU" sz="3300" b="1" dirty="0">
              <a:solidFill>
                <a:srgbClr val="7030A0"/>
              </a:solidFill>
              <a:latin typeface="a_CopperGothCpsExp" panose="020E0705020203020404" pitchFamily="34" charset="-52"/>
            </a:endParaRPr>
          </a:p>
          <a:p>
            <a:r>
              <a:rPr lang="ru-RU" sz="9600" b="1" dirty="0">
                <a:solidFill>
                  <a:srgbClr val="7030A0"/>
                </a:solidFill>
                <a:latin typeface="a_CopperGothCpsExp" panose="020E0705020203020404" pitchFamily="34" charset="-52"/>
              </a:rPr>
              <a:t>2019 - 2020 учебный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7D2E013-A663-42A7-86D0-CDEB0640B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r="18331" b="10201"/>
          <a:stretch/>
        </p:blipFill>
        <p:spPr>
          <a:xfrm>
            <a:off x="217762" y="3286827"/>
            <a:ext cx="3371258" cy="305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73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D5955E-88DB-4330-AF3D-D0B5C7CD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6938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60D7-F997-4C15-8871-7B01FA7C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430373"/>
            <a:ext cx="8543925" cy="878166"/>
          </a:xfrm>
        </p:spPr>
        <p:txBody>
          <a:bodyPr>
            <a:normAutofit/>
          </a:bodyPr>
          <a:lstStyle/>
          <a:p>
            <a:pPr algn="ctr"/>
            <a:r>
              <a:rPr lang="ru-RU" sz="4900" i="1" dirty="0">
                <a:solidFill>
                  <a:srgbClr val="C00000"/>
                </a:solidFill>
                <a:latin typeface="a_CopperGothCpsExp" panose="020E0705020203020404" pitchFamily="34" charset="-52"/>
              </a:rPr>
              <a:t>«Времена года»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734B54E-776B-402F-9380-834FC307C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3" y="1738909"/>
            <a:ext cx="4628732" cy="4173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19932E-940E-49B8-BF7F-AFDD109FC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8" y="1388341"/>
            <a:ext cx="3438367" cy="3812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B887A82-6376-48B4-9082-35410C7C6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19" y="5300341"/>
            <a:ext cx="958247" cy="11370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08C0B81-11CD-4D14-B67F-39A065C3F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6" y="5290542"/>
            <a:ext cx="958247" cy="11793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15F6FC4-AB39-4D1E-8AE2-6D2682455A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84" y="5290545"/>
            <a:ext cx="958247" cy="11370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DD70494-A0E8-4C54-B5DC-C918538EB5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26401"/>
          <a:stretch/>
        </p:blipFill>
        <p:spPr>
          <a:xfrm>
            <a:off x="4270649" y="5290545"/>
            <a:ext cx="1019912" cy="11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D5955E-88DB-4330-AF3D-D0B5C7CD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2"/>
            <a:ext cx="9906000" cy="6938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60D7-F997-4C15-8871-7B01FA7C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457201"/>
            <a:ext cx="8543925" cy="687388"/>
          </a:xfrm>
        </p:spPr>
        <p:txBody>
          <a:bodyPr>
            <a:noAutofit/>
          </a:bodyPr>
          <a:lstStyle/>
          <a:p>
            <a:pPr algn="ctr"/>
            <a:r>
              <a:rPr lang="ru-RU" sz="4900" i="1" dirty="0">
                <a:solidFill>
                  <a:srgbClr val="C00000"/>
                </a:solidFill>
                <a:latin typeface="a_CopperGothCpsExp" panose="020E0705020203020404" pitchFamily="34" charset="-52"/>
              </a:rPr>
              <a:t>«Лестница»</a:t>
            </a:r>
            <a:endParaRPr lang="ru-RU" sz="49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B4C15A-1852-40D3-896C-2A8C8E669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261244"/>
            <a:ext cx="8543925" cy="4915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100" dirty="0">
                <a:solidFill>
                  <a:srgbClr val="7030A0"/>
                </a:solidFill>
                <a:latin typeface="a_CopperGothCpsExp" panose="020E0705020203020404" pitchFamily="34" charset="-52"/>
              </a:rPr>
              <a:t>Все ступеньки собрались, </a:t>
            </a:r>
          </a:p>
          <a:p>
            <a:pPr marL="0" indent="0" algn="ctr">
              <a:buNone/>
            </a:pPr>
            <a:r>
              <a:rPr lang="ru-RU" sz="4100" dirty="0">
                <a:solidFill>
                  <a:srgbClr val="7030A0"/>
                </a:solidFill>
                <a:latin typeface="a_CopperGothCpsExp" panose="020E0705020203020404" pitchFamily="34" charset="-52"/>
              </a:rPr>
              <a:t>Вверх под крышу поднялись.</a:t>
            </a:r>
            <a:br>
              <a:rPr lang="ru-RU" sz="4100" dirty="0">
                <a:solidFill>
                  <a:srgbClr val="7030A0"/>
                </a:solidFill>
                <a:latin typeface="a_CopperGothCpsExp" panose="020E0705020203020404" pitchFamily="34" charset="-52"/>
              </a:rPr>
            </a:br>
            <a:endParaRPr lang="ru-RU" sz="4100" b="1" dirty="0">
              <a:solidFill>
                <a:srgbClr val="7030A0"/>
              </a:solidFill>
              <a:latin typeface="a_CopperGothCpsExp" panose="020E0705020203020404" pitchFamily="34" charset="-52"/>
            </a:endParaRPr>
          </a:p>
          <a:p>
            <a:endParaRPr lang="ru-RU" b="1" dirty="0">
              <a:solidFill>
                <a:srgbClr val="0070C0"/>
              </a:solidFill>
              <a:latin typeface="a_CopperGothCpsExp" panose="020E0705020203020404" pitchFamily="34" charset="-52"/>
            </a:endParaRPr>
          </a:p>
          <a:p>
            <a:endParaRPr lang="ru-RU" b="1" dirty="0">
              <a:solidFill>
                <a:srgbClr val="0070C0"/>
              </a:solidFill>
              <a:latin typeface="a_CopperGothCpsExp" panose="020E0705020203020404" pitchFamily="34" charset="-52"/>
            </a:endParaRPr>
          </a:p>
          <a:p>
            <a:endParaRPr lang="ru-RU" b="1" dirty="0">
              <a:solidFill>
                <a:srgbClr val="0070C0"/>
              </a:solidFill>
              <a:latin typeface="a_CopperGothCpsExp" panose="020E0705020203020404" pitchFamily="34" charset="-52"/>
            </a:endParaRPr>
          </a:p>
          <a:p>
            <a:endParaRPr lang="ru-RU" b="1" dirty="0">
              <a:solidFill>
                <a:srgbClr val="0070C0"/>
              </a:solidFill>
              <a:latin typeface="a_CopperGothCpsExp" panose="020E0705020203020404" pitchFamily="34" charset="-52"/>
            </a:endParaRPr>
          </a:p>
          <a:p>
            <a:endParaRPr lang="ru-RU" b="1" dirty="0">
              <a:solidFill>
                <a:srgbClr val="0070C0"/>
              </a:solidFill>
              <a:latin typeface="a_CopperGothCpsExp" panose="020E07050202030204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4EC6F52-6DEF-45BF-BC3C-2BEC73C8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93" y="2618279"/>
            <a:ext cx="4124295" cy="38863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44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D5955E-88DB-4330-AF3D-D0B5C7CD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60D7-F997-4C15-8871-7B01FA7C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534572"/>
            <a:ext cx="8543925" cy="1156116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a_CopperGothCpsExp" panose="020E0705020203020404" pitchFamily="34" charset="-52"/>
              </a:rPr>
              <a:t/>
            </a:r>
            <a:br>
              <a:rPr lang="ru-RU" i="1" dirty="0">
                <a:solidFill>
                  <a:srgbClr val="C00000"/>
                </a:solidFill>
                <a:latin typeface="a_CopperGothCpsExp" panose="020E0705020203020404" pitchFamily="34" charset="-52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1D69A137-E4D8-41B4-9069-D66D586AA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2"/>
          <a:stretch/>
        </p:blipFill>
        <p:spPr>
          <a:xfrm rot="432066">
            <a:off x="1835639" y="1154101"/>
            <a:ext cx="6469649" cy="478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2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D5955E-88DB-4330-AF3D-D0B5C7CD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9906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60D7-F997-4C15-8871-7B01FA7C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132598"/>
          </a:xfrm>
        </p:spPr>
        <p:txBody>
          <a:bodyPr>
            <a:normAutofit/>
          </a:bodyPr>
          <a:lstStyle/>
          <a:p>
            <a:pPr algn="ctr"/>
            <a:r>
              <a:rPr lang="ru-RU" sz="4900" i="1" dirty="0">
                <a:solidFill>
                  <a:srgbClr val="C00000"/>
                </a:solidFill>
                <a:latin typeface="a_CopperGothCpsExp" panose="020E0705020203020404" pitchFamily="34" charset="-52"/>
              </a:rPr>
              <a:t>«Найди лишний предмет»</a:t>
            </a:r>
            <a:endParaRPr lang="ru-RU" sz="49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7CFC9A7-2752-4B0A-A75F-38CE2360B8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7" y="1497726"/>
            <a:ext cx="9222827" cy="484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7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D5955E-88DB-4330-AF3D-D0B5C7CD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60D7-F997-4C15-8871-7B01FA7C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848821"/>
          </a:xfrm>
        </p:spPr>
        <p:txBody>
          <a:bodyPr>
            <a:normAutofit/>
          </a:bodyPr>
          <a:lstStyle/>
          <a:p>
            <a:pPr algn="ctr"/>
            <a:r>
              <a:rPr lang="ru-RU" sz="4900" i="1" dirty="0">
                <a:solidFill>
                  <a:srgbClr val="C00000"/>
                </a:solidFill>
                <a:latin typeface="a_CopperGothCpsExp" panose="020E0705020203020404" pitchFamily="34" charset="-52"/>
              </a:rPr>
              <a:t>«Собери фигуры»</a:t>
            </a:r>
            <a:endParaRPr lang="ru-RU" sz="49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6563A5C-9209-4FD0-BB47-221246193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38" y="1213947"/>
            <a:ext cx="5131412" cy="4736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15">
            <a:extLst>
              <a:ext uri="{FF2B5EF4-FFF2-40B4-BE49-F238E27FC236}">
                <a16:creationId xmlns="" xmlns:a16="http://schemas.microsoft.com/office/drawing/2014/main" id="{361DF3EE-7D23-41B9-9B9E-1934E29C3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587" b="1"/>
          <a:stretch/>
        </p:blipFill>
        <p:spPr>
          <a:xfrm>
            <a:off x="7200901" y="3098155"/>
            <a:ext cx="2468988" cy="3129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0C8B6E-6D17-4814-A53A-37D8B7C1B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9" y="2739827"/>
            <a:ext cx="2912446" cy="3487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D5955E-88DB-4330-AF3D-D0B5C7CD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6938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60D7-F997-4C15-8871-7B01FA7C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93896"/>
            <a:ext cx="8543925" cy="689318"/>
          </a:xfrm>
        </p:spPr>
        <p:txBody>
          <a:bodyPr>
            <a:noAutofit/>
          </a:bodyPr>
          <a:lstStyle/>
          <a:p>
            <a:pPr algn="ctr"/>
            <a:r>
              <a:rPr lang="ru-RU" sz="4900" b="1" i="1" dirty="0">
                <a:solidFill>
                  <a:srgbClr val="C00000"/>
                </a:solidFill>
                <a:latin typeface="a_CopperGothCpsExp" panose="020E0705020203020404" pitchFamily="34" charset="-52"/>
              </a:rPr>
              <a:t>«Иголки для ёжика»</a:t>
            </a:r>
            <a:endParaRPr lang="ru-RU" sz="49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5E33A10F-B226-45C5-9803-9B7E8DEAB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26" y="2227239"/>
            <a:ext cx="3931921" cy="3806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D43546-1944-47EE-BC2F-02EF3D6FD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7" y="3429002"/>
            <a:ext cx="1547893" cy="19050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0B51A05-CAC9-49D8-9553-6A9018F1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14950"/>
          <a:stretch/>
        </p:blipFill>
        <p:spPr>
          <a:xfrm>
            <a:off x="273157" y="2227239"/>
            <a:ext cx="4090067" cy="3806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FBB942B-C811-4983-A3E1-BDE0F01B3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982">
            <a:off x="3519988" y="1538851"/>
            <a:ext cx="2537970" cy="2269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04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29E2685-0EFA-4299-A4A0-5C1629C51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955E5F-D656-4B26-BAE6-F6E67B904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66" y="419903"/>
            <a:ext cx="4895621" cy="62197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83DAC0-3D4C-4F8C-9E69-B0AC15BC3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89" y="3"/>
            <a:ext cx="4308425" cy="54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52</Words>
  <Application>Microsoft Office PowerPoint</Application>
  <PresentationFormat>Лист A4 (210x297 мм)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«Знатоки математики с тётушкой Совой»</vt:lpstr>
      <vt:lpstr>«Времена года»</vt:lpstr>
      <vt:lpstr>«Лестница»</vt:lpstr>
      <vt:lpstr> </vt:lpstr>
      <vt:lpstr>«Найди лишний предмет»</vt:lpstr>
      <vt:lpstr>«Собери фигуры»</vt:lpstr>
      <vt:lpstr>«Иголки для ёжика»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формированию элементарных математических представлений «Знатоки математики»</dc:title>
  <dc:creator>Марина Туманова</dc:creator>
  <cp:lastModifiedBy>abvgdeyka</cp:lastModifiedBy>
  <cp:revision>23</cp:revision>
  <dcterms:created xsi:type="dcterms:W3CDTF">2019-11-24T17:03:48Z</dcterms:created>
  <dcterms:modified xsi:type="dcterms:W3CDTF">2019-11-27T14:28:04Z</dcterms:modified>
</cp:coreProperties>
</file>