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72" r:id="rId8"/>
    <p:sldId id="260" r:id="rId9"/>
    <p:sldId id="273" r:id="rId10"/>
    <p:sldId id="269" r:id="rId11"/>
    <p:sldId id="261" r:id="rId12"/>
    <p:sldId id="274" r:id="rId13"/>
    <p:sldId id="275" r:id="rId14"/>
    <p:sldId id="264" r:id="rId15"/>
    <p:sldId id="270" r:id="rId16"/>
    <p:sldId id="262" r:id="rId17"/>
    <p:sldId id="27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622" autoAdjust="0"/>
    <p:restoredTop sz="94660"/>
  </p:normalViewPr>
  <p:slideViewPr>
    <p:cSldViewPr>
      <p:cViewPr varScale="1">
        <p:scale>
          <a:sx n="97" d="100"/>
          <a:sy n="97" d="100"/>
        </p:scale>
        <p:origin x="-11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73923968"/>
        <c:axId val="54490240"/>
      </c:lineChart>
      <c:catAx>
        <c:axId val="73923968"/>
        <c:scaling>
          <c:orientation val="minMax"/>
        </c:scaling>
        <c:delete val="1"/>
        <c:axPos val="b"/>
        <c:tickLblPos val="none"/>
        <c:crossAx val="54490240"/>
        <c:crosses val="autoZero"/>
        <c:auto val="1"/>
        <c:lblAlgn val="ctr"/>
        <c:lblOffset val="100"/>
      </c:catAx>
      <c:valAx>
        <c:axId val="54490240"/>
        <c:scaling>
          <c:orientation val="minMax"/>
        </c:scaling>
        <c:axPos val="l"/>
        <c:majorGridlines/>
        <c:numFmt formatCode="General" sourceLinked="1"/>
        <c:tickLblPos val="nextTo"/>
        <c:crossAx val="739239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1F13-C266-4861-820A-0EA39C42B70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7890-A6AE-4F47-BAEC-31E3A17AF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achadizain.ru/wp-content/uploads/2016/01/katalpa-posadka-i-uxod-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achadizain.ru/wp-content/uploads/2016/01/katalpa-posadka-i-uxod-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achadizain.ru/wp-content/uploads/2016/01/katalpa-posadka-i-uxod-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achadizain.ru/wp-content/uploads/2016/01/katalpa-posadka-i-uxod-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chadizain.ru/wp-content/uploads/2016/01/katalpa-posadka-i-uxod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/>
          <a:lstStyle/>
          <a:p>
            <a:r>
              <a:rPr lang="ru-RU" dirty="0" smtClean="0"/>
              <a:t>Выращивание катальпы на школьном дворе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ыращивание катальпы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4" y="2428868"/>
            <a:ext cx="654846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раствора марганца и кислой среды на прорастание семян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Всхожесть 20 %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500174"/>
            <a:ext cx="3486146" cy="49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Пикировка</a:t>
            </a:r>
            <a:endParaRPr lang="ru-RU" dirty="0"/>
          </a:p>
        </p:txBody>
      </p:sp>
      <p:pic>
        <p:nvPicPr>
          <p:cNvPr id="4098" name="Picture 2" descr="F:\E2KkOdGfLI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643866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Пересадка  после пикировки</a:t>
            </a:r>
            <a:endParaRPr lang="ru-RU" dirty="0"/>
          </a:p>
        </p:txBody>
      </p:sp>
      <p:pic>
        <p:nvPicPr>
          <p:cNvPr id="5122" name="Picture 2" descr="F:\1QSzw0sbWW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68749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наблюдения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571612"/>
          <a:ext cx="7929618" cy="1974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1640"/>
                <a:gridCol w="1691640"/>
                <a:gridCol w="1691640"/>
                <a:gridCol w="1691640"/>
                <a:gridCol w="116305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Всхожесть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листовая пластинка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листовых пластинки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листовых пластинки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листовых пластинки</a:t>
                      </a:r>
                      <a:endParaRPr lang="ru-RU" dirty="0"/>
                    </a:p>
                  </a:txBody>
                  <a:tcPr/>
                </a:tc>
              </a:tr>
              <a:tr h="786149">
                <a:tc>
                  <a:txBody>
                    <a:bodyPr/>
                    <a:lstStyle/>
                    <a:p>
                      <a:r>
                        <a:rPr lang="ru-RU" dirty="0" smtClean="0"/>
                        <a:t>12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дней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929190" y="3571876"/>
            <a:ext cx="3983392" cy="293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Снежанна\Desktop\m-3pd0nyU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5"/>
            <a:ext cx="4143404" cy="2943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наблюдения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0" cy="3043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718"/>
                <a:gridCol w="1428760"/>
                <a:gridCol w="2240306"/>
                <a:gridCol w="1665928"/>
                <a:gridCol w="1665928"/>
              </a:tblGrid>
              <a:tr h="1521623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Посев семян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всхожесть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пикировка</a:t>
                      </a:r>
                      <a:endParaRPr lang="ru-RU" dirty="0"/>
                    </a:p>
                  </a:txBody>
                  <a:tcPr/>
                </a:tc>
              </a:tr>
              <a:tr h="1521623"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октября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Выращенные саженцы</a:t>
            </a:r>
            <a:endParaRPr lang="ru-RU" dirty="0"/>
          </a:p>
        </p:txBody>
      </p:sp>
      <p:pic>
        <p:nvPicPr>
          <p:cNvPr id="4" name="Содержимое 3" descr="место для посадки катальпы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296319"/>
            <a:ext cx="4786346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Снежанна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421484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Закладка размножения черенками</a:t>
            </a:r>
            <a:endParaRPr lang="ru-RU" dirty="0"/>
          </a:p>
        </p:txBody>
      </p:sp>
      <p:pic>
        <p:nvPicPr>
          <p:cNvPr id="4" name="Содержимое 3" descr="размножение катальпы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896269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необходимо перезимовать!!!</a:t>
            </a:r>
            <a:endParaRPr lang="ru-RU" dirty="0"/>
          </a:p>
        </p:txBody>
      </p:sp>
      <p:pic>
        <p:nvPicPr>
          <p:cNvPr id="4" name="Содержимое 3" descr="уход за катальпой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896269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72494" cy="47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Снежанна\Desktop\000_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2643206" cy="307183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20858339">
            <a:off x="3714744" y="2071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необычайно красивое декоративное дерево, которое появилось в России еще в 19 веке</a:t>
            </a:r>
            <a:endParaRPr lang="ru-RU" dirty="0"/>
          </a:p>
        </p:txBody>
      </p:sp>
      <p:pic>
        <p:nvPicPr>
          <p:cNvPr id="4" name="Содержимое 3" descr="посадка катальпы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785927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00628" y="1714488"/>
            <a:ext cx="348616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3571876"/>
            <a:ext cx="3500462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нежанна\Desktop\1217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2786082" cy="2286016"/>
          </a:xfrm>
          <a:prstGeom prst="rect">
            <a:avLst/>
          </a:prstGeom>
          <a:noFill/>
        </p:spPr>
      </p:pic>
      <p:pic>
        <p:nvPicPr>
          <p:cNvPr id="1027" name="Picture 3" descr="C:\Users\Снежанна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71876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</a:t>
            </a:r>
            <a:r>
              <a:rPr lang="ru-RU" dirty="0" err="1" smtClean="0"/>
              <a:t>работы:Вырастить</a:t>
            </a:r>
            <a:r>
              <a:rPr lang="ru-RU" dirty="0" smtClean="0"/>
              <a:t> катальпу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1.Изучить способы размножения</a:t>
            </a:r>
          </a:p>
          <a:p>
            <a:r>
              <a:rPr lang="ru-RU" dirty="0" smtClean="0"/>
              <a:t>2.Исследовать почву участка</a:t>
            </a:r>
          </a:p>
          <a:p>
            <a:r>
              <a:rPr lang="ru-RU" dirty="0" smtClean="0"/>
              <a:t>3.Вырастить катальпу семенами,  летними черенками и отводками.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способов размножения катальпы</a:t>
            </a:r>
            <a:endParaRPr lang="ru-RU" dirty="0"/>
          </a:p>
        </p:txBody>
      </p:sp>
      <p:pic>
        <p:nvPicPr>
          <p:cNvPr id="4" name="Picture 6" descr="SP_A14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кислотности почвы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600200"/>
            <a:ext cx="31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наличия органических веществ в почве</a:t>
            </a:r>
            <a:endParaRPr lang="ru-RU" dirty="0"/>
          </a:p>
        </p:txBody>
      </p:sp>
      <p:pic>
        <p:nvPicPr>
          <p:cNvPr id="2050" name="Picture 2" descr="F:\6OzmnEhc1m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семенами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897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1571612"/>
            <a:ext cx="4429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Обработка семян раствором марганца и соляной кислотой</a:t>
            </a:r>
            <a:endParaRPr lang="ru-RU" dirty="0"/>
          </a:p>
        </p:txBody>
      </p:sp>
      <p:pic>
        <p:nvPicPr>
          <p:cNvPr id="3074" name="Picture 2" descr="F:\5jjJHL82z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Выращивание катальпы на школьном дворе</vt:lpstr>
      <vt:lpstr>Слайд 2</vt:lpstr>
      <vt:lpstr>необычайно красивое декоративное дерево, которое появилось в России еще в 19 веке</vt:lpstr>
      <vt:lpstr>Цель работы:Вырастить катальпу                     </vt:lpstr>
      <vt:lpstr>Изучение способов размножения катальпы</vt:lpstr>
      <vt:lpstr>Определение кислотности почвы</vt:lpstr>
      <vt:lpstr>Определение наличия органических веществ в почве</vt:lpstr>
      <vt:lpstr>Размножение семенами</vt:lpstr>
      <vt:lpstr>Обработка семян раствором марганца и соляной кислотой</vt:lpstr>
      <vt:lpstr>Влияние раствора марганца и кислой среды на прорастание семян</vt:lpstr>
      <vt:lpstr>Всхожесть 20 %</vt:lpstr>
      <vt:lpstr>Пикировка</vt:lpstr>
      <vt:lpstr>Пересадка  после пикировки</vt:lpstr>
      <vt:lpstr>Мои наблюдения</vt:lpstr>
      <vt:lpstr>Мои наблюдения</vt:lpstr>
      <vt:lpstr>Выращенные саженцы</vt:lpstr>
      <vt:lpstr>Закладка размножения черенками</vt:lpstr>
      <vt:lpstr>Теперь необходимо перезимовать!!!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катальпы на школьном дворе</dc:title>
  <dc:creator>Master</dc:creator>
  <cp:lastModifiedBy>User</cp:lastModifiedBy>
  <cp:revision>29</cp:revision>
  <dcterms:created xsi:type="dcterms:W3CDTF">2016-10-11T20:30:23Z</dcterms:created>
  <dcterms:modified xsi:type="dcterms:W3CDTF">2016-10-20T04:47:31Z</dcterms:modified>
</cp:coreProperties>
</file>