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73" r:id="rId3"/>
    <p:sldId id="276" r:id="rId4"/>
    <p:sldId id="277" r:id="rId5"/>
    <p:sldId id="278" r:id="rId6"/>
    <p:sldId id="279" r:id="rId7"/>
    <p:sldId id="274" r:id="rId8"/>
    <p:sldId id="275" r:id="rId9"/>
    <p:sldId id="28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2783EA7-C6AF-488E-B004-6EA7AD7A52CE}">
          <p14:sldIdLst>
            <p14:sldId id="272"/>
            <p14:sldId id="273"/>
            <p14:sldId id="276"/>
            <p14:sldId id="277"/>
            <p14:sldId id="278"/>
            <p14:sldId id="279"/>
            <p14:sldId id="274"/>
            <p14:sldId id="275"/>
            <p14:sldId id="281"/>
          </p14:sldIdLst>
        </p14:section>
        <p14:section name="Раздел без заголовка" id="{1548196A-54A6-45E7-87FA-36BD8565E3C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7A85-347B-415E-9B97-6CDCD109FE19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7049-B69D-4B29-8DEA-DEEC35938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8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7A85-347B-415E-9B97-6CDCD109FE19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7049-B69D-4B29-8DEA-DEEC35938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82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7A85-347B-415E-9B97-6CDCD109FE19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7049-B69D-4B29-8DEA-DEEC35938E6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48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7A85-347B-415E-9B97-6CDCD109FE19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7049-B69D-4B29-8DEA-DEEC35938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076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7A85-347B-415E-9B97-6CDCD109FE19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7049-B69D-4B29-8DEA-DEEC35938E6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5061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7A85-347B-415E-9B97-6CDCD109FE19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7049-B69D-4B29-8DEA-DEEC35938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472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7A85-347B-415E-9B97-6CDCD109FE19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7049-B69D-4B29-8DEA-DEEC35938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2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7A85-347B-415E-9B97-6CDCD109FE19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7049-B69D-4B29-8DEA-DEEC35938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47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7A85-347B-415E-9B97-6CDCD109FE19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7049-B69D-4B29-8DEA-DEEC35938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49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7A85-347B-415E-9B97-6CDCD109FE19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7049-B69D-4B29-8DEA-DEEC35938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41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7A85-347B-415E-9B97-6CDCD109FE19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7049-B69D-4B29-8DEA-DEEC35938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7A85-347B-415E-9B97-6CDCD109FE19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7049-B69D-4B29-8DEA-DEEC35938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7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7A85-347B-415E-9B97-6CDCD109FE19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7049-B69D-4B29-8DEA-DEEC35938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57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7A85-347B-415E-9B97-6CDCD109FE19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7049-B69D-4B29-8DEA-DEEC35938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75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7A85-347B-415E-9B97-6CDCD109FE19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7049-B69D-4B29-8DEA-DEEC35938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79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7A85-347B-415E-9B97-6CDCD109FE19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7049-B69D-4B29-8DEA-DEEC35938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0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C7A85-347B-415E-9B97-6CDCD109FE19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7B7049-B69D-4B29-8DEA-DEEC35938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09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68D9D-2407-4721-B52E-1D961A4F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9F95C7-8744-4A75-9423-FAEB40571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82456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42532-AFC5-49DD-BC72-F7FF7EE5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9945A1B-4477-4D7C-A5DE-0ED95BD1A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0162" cy="6858000"/>
          </a:xfrm>
        </p:spPr>
      </p:pic>
    </p:spTree>
    <p:extLst>
      <p:ext uri="{BB962C8B-B14F-4D97-AF65-F5344CB8AC3E}">
        <p14:creationId xmlns:p14="http://schemas.microsoft.com/office/powerpoint/2010/main" val="233323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2ABC7-AEC1-4BA6-9543-AD54E3268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76B08A3-3ADF-492B-ABBF-825FBF733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7" y="289560"/>
            <a:ext cx="10260565" cy="5958841"/>
          </a:xfrm>
        </p:spPr>
      </p:pic>
    </p:spTree>
    <p:extLst>
      <p:ext uri="{BB962C8B-B14F-4D97-AF65-F5344CB8AC3E}">
        <p14:creationId xmlns:p14="http://schemas.microsoft.com/office/powerpoint/2010/main" val="136964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367FC-4B37-4253-B173-33F3B784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FD609A-F820-42EE-A0D8-E475AE243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76" y="207511"/>
            <a:ext cx="9751443" cy="6251074"/>
          </a:xfrm>
        </p:spPr>
      </p:pic>
    </p:spTree>
    <p:extLst>
      <p:ext uri="{BB962C8B-B14F-4D97-AF65-F5344CB8AC3E}">
        <p14:creationId xmlns:p14="http://schemas.microsoft.com/office/powerpoint/2010/main" val="148182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2D0BB-764C-4A8E-8B87-E29594A09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B3A553-4AF5-4D4B-BB8D-8B6D43913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0543"/>
            <a:ext cx="9067800" cy="6084537"/>
          </a:xfrm>
        </p:spPr>
      </p:pic>
    </p:spTree>
    <p:extLst>
      <p:ext uri="{BB962C8B-B14F-4D97-AF65-F5344CB8AC3E}">
        <p14:creationId xmlns:p14="http://schemas.microsoft.com/office/powerpoint/2010/main" val="298703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AC8DF-4837-4D68-8DD4-CFE42143F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16DC623-0F21-4ACA-ADB3-8182D03CC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4" y="609600"/>
            <a:ext cx="9370419" cy="5321968"/>
          </a:xfrm>
        </p:spPr>
      </p:pic>
    </p:spTree>
    <p:extLst>
      <p:ext uri="{BB962C8B-B14F-4D97-AF65-F5344CB8AC3E}">
        <p14:creationId xmlns:p14="http://schemas.microsoft.com/office/powerpoint/2010/main" val="3702715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B9260-E9BC-43A0-AAD9-8AE344E4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C122D4-35DB-4B62-AD49-AE578D776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873577" cy="342900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500641-FDA5-4568-829E-C85FEC37D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78" y="1"/>
            <a:ext cx="6318422" cy="342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B58319-39CC-4CB5-9164-83338832C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78" y="3428287"/>
            <a:ext cx="6318422" cy="3429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64A047F-210B-4691-AC9C-BFDEDAB33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6324"/>
            <a:ext cx="5873578" cy="35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92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24E21-62A7-4BF3-B24A-AC639160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3A6B83-4542-4B78-B2C9-A39A95459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195222" cy="6858000"/>
          </a:xfrm>
        </p:spPr>
      </p:pic>
    </p:spTree>
    <p:extLst>
      <p:ext uri="{BB962C8B-B14F-4D97-AF65-F5344CB8AC3E}">
        <p14:creationId xmlns:p14="http://schemas.microsoft.com/office/powerpoint/2010/main" val="3832268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68D9D-2407-4721-B52E-1D961A4F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9F95C7-8744-4A75-9423-FAEB40571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44486372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Алёнушка</dc:creator>
  <cp:lastModifiedBy>Алёнушка</cp:lastModifiedBy>
  <cp:revision>22</cp:revision>
  <dcterms:created xsi:type="dcterms:W3CDTF">2021-11-09T07:22:42Z</dcterms:created>
  <dcterms:modified xsi:type="dcterms:W3CDTF">2023-02-26T18:38:02Z</dcterms:modified>
</cp:coreProperties>
</file>