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9" r:id="rId2"/>
    <p:sldId id="284" r:id="rId3"/>
    <p:sldId id="256" r:id="rId4"/>
    <p:sldId id="275" r:id="rId5"/>
    <p:sldId id="274" r:id="rId6"/>
    <p:sldId id="286" r:id="rId7"/>
    <p:sldId id="288" r:id="rId8"/>
    <p:sldId id="277" r:id="rId9"/>
    <p:sldId id="279" r:id="rId10"/>
    <p:sldId id="280" r:id="rId11"/>
    <p:sldId id="281" r:id="rId12"/>
    <p:sldId id="283" r:id="rId13"/>
    <p:sldId id="282" r:id="rId14"/>
    <p:sldId id="27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xmlns="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8" d="100"/>
          <a:sy n="58" d="100"/>
        </p:scale>
        <p:origin x="-1182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_________Microsoft_Word1.doc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429FE92-F71B-4954-A463-04F7488E8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20DC004-1381-41D1-BF11-FE4190AB4B5F}"/>
              </a:ext>
            </a:extLst>
          </p:cNvPr>
          <p:cNvSpPr txBox="1"/>
          <p:nvPr/>
        </p:nvSpPr>
        <p:spPr>
          <a:xfrm>
            <a:off x="0" y="105611"/>
            <a:ext cx="11833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Муниципальное бюджетное общеобразовательное учреждение «</a:t>
            </a:r>
            <a:r>
              <a:rPr lang="ru-RU" sz="2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сош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№56» г, Чебоксары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7EBD77-651D-4F1A-B5F9-9386CEF1B18E}"/>
              </a:ext>
            </a:extLst>
          </p:cNvPr>
          <p:cNvSpPr txBox="1"/>
          <p:nvPr/>
        </p:nvSpPr>
        <p:spPr>
          <a:xfrm>
            <a:off x="795130" y="1888230"/>
            <a:ext cx="92721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Урок математики в 4 классе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«Умножение числа на сумму»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26821D-3630-4B3C-9C62-223681EFD4F0}"/>
              </a:ext>
            </a:extLst>
          </p:cNvPr>
          <p:cNvSpPr txBox="1"/>
          <p:nvPr/>
        </p:nvSpPr>
        <p:spPr>
          <a:xfrm>
            <a:off x="6797337" y="4816108"/>
            <a:ext cx="5394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       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F801DA-50E9-4759-AC4A-9B3DCACEF44C}"/>
              </a:ext>
            </a:extLst>
          </p:cNvPr>
          <p:cNvSpPr txBox="1"/>
          <p:nvPr/>
        </p:nvSpPr>
        <p:spPr>
          <a:xfrm>
            <a:off x="8715022" y="5542844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Учитель</a:t>
            </a:r>
            <a:r>
              <a:rPr lang="ru-RU" b="1" dirty="0" smtClean="0">
                <a:solidFill>
                  <a:schemeClr val="bg1"/>
                </a:solidFill>
              </a:rPr>
              <a:t>: </a:t>
            </a:r>
            <a:r>
              <a:rPr lang="ru-RU" b="1" dirty="0">
                <a:solidFill>
                  <a:schemeClr val="bg1"/>
                </a:solidFill>
              </a:rPr>
              <a:t>Федотова Н.Н.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22964C0-84EC-4CE1-82E6-360D8C5F9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56" y="4593564"/>
            <a:ext cx="4071410" cy="2264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4843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CDEC62-0289-45E7-BC99-A21F68C62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394" y="288635"/>
            <a:ext cx="11096456" cy="2536795"/>
          </a:xfrm>
        </p:spPr>
        <p:txBody>
          <a:bodyPr>
            <a:normAutofit/>
          </a:bodyPr>
          <a:lstStyle/>
          <a:p>
            <a:pPr algn="ctr"/>
            <a:r>
              <a:rPr lang="ru-RU" b="1" i="0" dirty="0">
                <a:solidFill>
                  <a:srgbClr val="2A2F37"/>
                </a:solidFill>
                <a:effectLst/>
                <a:latin typeface="PTSerif"/>
              </a:rPr>
              <a:t/>
            </a:r>
            <a:br>
              <a:rPr lang="ru-RU" b="1" i="0" dirty="0">
                <a:solidFill>
                  <a:srgbClr val="2A2F37"/>
                </a:solidFill>
                <a:effectLst/>
                <a:latin typeface="PTSerif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7D7242-5D2A-433A-9678-E8CF74471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1AA1899-42E7-4B81-8B02-C7D47B8B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44" y="1833734"/>
            <a:ext cx="3941214" cy="2625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608EDB-4965-49C9-ACC2-CB342B92BC0D}"/>
              </a:ext>
            </a:extLst>
          </p:cNvPr>
          <p:cNvSpPr txBox="1"/>
          <p:nvPr/>
        </p:nvSpPr>
        <p:spPr>
          <a:xfrm>
            <a:off x="5012267" y="2483556"/>
            <a:ext cx="57347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3 кг масла-  16 кг семян</a:t>
            </a:r>
          </a:p>
          <a:p>
            <a:endParaRPr lang="ru-RU" sz="3600" b="1" dirty="0">
              <a:solidFill>
                <a:srgbClr val="002060"/>
              </a:solidFill>
            </a:endParaRPr>
          </a:p>
          <a:p>
            <a:r>
              <a:rPr lang="ru-RU" sz="3600" b="1" dirty="0">
                <a:solidFill>
                  <a:srgbClr val="002060"/>
                </a:solidFill>
              </a:rPr>
              <a:t>15 кг масла- ? кг семян</a:t>
            </a:r>
          </a:p>
        </p:txBody>
      </p:sp>
    </p:spTree>
    <p:extLst>
      <p:ext uri="{BB962C8B-B14F-4D97-AF65-F5344CB8AC3E}">
        <p14:creationId xmlns:p14="http://schemas.microsoft.com/office/powerpoint/2010/main" val="2888733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CDEC62-0289-45E7-BC99-A21F68C62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394" y="288635"/>
            <a:ext cx="11096456" cy="2536795"/>
          </a:xfrm>
        </p:spPr>
        <p:txBody>
          <a:bodyPr>
            <a:normAutofit/>
          </a:bodyPr>
          <a:lstStyle/>
          <a:p>
            <a:pPr algn="ctr"/>
            <a:r>
              <a:rPr lang="ru-RU" b="1" i="0" dirty="0">
                <a:solidFill>
                  <a:srgbClr val="2A2F37"/>
                </a:solidFill>
                <a:effectLst/>
                <a:latin typeface="PTSerif"/>
              </a:rPr>
              <a:t/>
            </a:r>
            <a:br>
              <a:rPr lang="ru-RU" b="1" i="0" dirty="0">
                <a:solidFill>
                  <a:srgbClr val="2A2F37"/>
                </a:solidFill>
                <a:effectLst/>
                <a:latin typeface="PTSerif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7D7242-5D2A-433A-9678-E8CF74471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CA19C69-0D80-413E-8F6E-C3C8357F3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377" y="626746"/>
            <a:ext cx="7461957" cy="4974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29CDBB-9816-4BE2-8365-8E25D11DC550}"/>
              </a:ext>
            </a:extLst>
          </p:cNvPr>
          <p:cNvSpPr txBox="1"/>
          <p:nvPr/>
        </p:nvSpPr>
        <p:spPr>
          <a:xfrm>
            <a:off x="3397957" y="5881511"/>
            <a:ext cx="7854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Bahnschrift" panose="020B0502040204020203" pitchFamily="34" charset="0"/>
              </a:rPr>
              <a:t>Александр </a:t>
            </a:r>
            <a:r>
              <a:rPr lang="ru-RU" sz="48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Большунов</a:t>
            </a:r>
            <a:endParaRPr lang="ru-RU" sz="4800" b="1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18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CDEC62-0289-45E7-BC99-A21F68C62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394" y="288635"/>
            <a:ext cx="11096456" cy="2536795"/>
          </a:xfrm>
        </p:spPr>
        <p:txBody>
          <a:bodyPr>
            <a:normAutofit/>
          </a:bodyPr>
          <a:lstStyle/>
          <a:p>
            <a:pPr algn="ctr"/>
            <a:r>
              <a:rPr lang="ru-RU" b="1" i="0" dirty="0">
                <a:solidFill>
                  <a:srgbClr val="2A2F37"/>
                </a:solidFill>
                <a:effectLst/>
                <a:latin typeface="PTSerif"/>
              </a:rPr>
              <a:t/>
            </a:r>
            <a:br>
              <a:rPr lang="ru-RU" b="1" i="0" dirty="0">
                <a:solidFill>
                  <a:srgbClr val="2A2F37"/>
                </a:solidFill>
                <a:effectLst/>
                <a:latin typeface="PTSerif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7D7242-5D2A-433A-9678-E8CF74471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3253AC-E3D2-4844-ABAF-26CD32AF4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05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CDEC62-0289-45E7-BC99-A21F68C62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394" y="288635"/>
            <a:ext cx="11096456" cy="2536795"/>
          </a:xfrm>
        </p:spPr>
        <p:txBody>
          <a:bodyPr>
            <a:normAutofit/>
          </a:bodyPr>
          <a:lstStyle/>
          <a:p>
            <a:pPr algn="ctr"/>
            <a:r>
              <a:rPr lang="ru-RU" b="1" i="0" dirty="0">
                <a:solidFill>
                  <a:srgbClr val="2A2F37"/>
                </a:solidFill>
                <a:effectLst/>
                <a:latin typeface="PTSerif"/>
              </a:rPr>
              <a:t/>
            </a:r>
            <a:br>
              <a:rPr lang="ru-RU" b="1" i="0" dirty="0">
                <a:solidFill>
                  <a:srgbClr val="2A2F37"/>
                </a:solidFill>
                <a:effectLst/>
                <a:latin typeface="PTSerif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7D7242-5D2A-433A-9678-E8CF74471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0D75C91-8865-42EC-881E-CB3EE6D1F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3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99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D53804-4FA6-433C-A72C-88F9E51F4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3" t="10241" r="2010" b="9179"/>
          <a:stretch/>
        </p:blipFill>
        <p:spPr>
          <a:xfrm>
            <a:off x="2992862" y="238539"/>
            <a:ext cx="5846339" cy="5989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D6E3A6D-5113-4688-ACC8-7EA0D0387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3" t="10241" r="2010" b="9179"/>
          <a:stretch/>
        </p:blipFill>
        <p:spPr>
          <a:xfrm>
            <a:off x="3145262" y="390939"/>
            <a:ext cx="5846339" cy="5989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1892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429FE92-F71B-4954-A463-04F7488E8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7EBD77-651D-4F1A-B5F9-9386CEF1B18E}"/>
              </a:ext>
            </a:extLst>
          </p:cNvPr>
          <p:cNvSpPr txBox="1"/>
          <p:nvPr/>
        </p:nvSpPr>
        <p:spPr>
          <a:xfrm>
            <a:off x="-1" y="1888230"/>
            <a:ext cx="121919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Ключ</a:t>
            </a:r>
          </a:p>
          <a:p>
            <a:pPr algn="ctr"/>
            <a:endParaRPr lang="ru-RU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+ 2) - 3) + 4) + 5) – 6) – 7) + 8) - 9) – 10) 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26821D-3630-4B3C-9C62-223681EFD4F0}"/>
              </a:ext>
            </a:extLst>
          </p:cNvPr>
          <p:cNvSpPr txBox="1"/>
          <p:nvPr/>
        </p:nvSpPr>
        <p:spPr>
          <a:xfrm>
            <a:off x="6797337" y="4816108"/>
            <a:ext cx="5394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56437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CDEC62-0289-45E7-BC99-A21F68C62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394" y="288635"/>
            <a:ext cx="11096456" cy="2536795"/>
          </a:xfrm>
        </p:spPr>
        <p:txBody>
          <a:bodyPr>
            <a:normAutofit/>
          </a:bodyPr>
          <a:lstStyle/>
          <a:p>
            <a:pPr algn="ctr"/>
            <a:r>
              <a:rPr lang="ru-RU" b="1" i="0" dirty="0">
                <a:solidFill>
                  <a:srgbClr val="2A2F37"/>
                </a:solidFill>
                <a:effectLst/>
                <a:latin typeface="PTSerif"/>
              </a:rPr>
              <a:t/>
            </a:r>
            <a:br>
              <a:rPr lang="ru-RU" b="1" i="0" dirty="0">
                <a:solidFill>
                  <a:srgbClr val="2A2F37"/>
                </a:solidFill>
                <a:effectLst/>
                <a:latin typeface="PTSerif"/>
              </a:rPr>
            </a:b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7C9C9C-9FBA-4754-BE5E-EF72ED8B2D2B}"/>
              </a:ext>
            </a:extLst>
          </p:cNvPr>
          <p:cNvSpPr txBox="1"/>
          <p:nvPr/>
        </p:nvSpPr>
        <p:spPr>
          <a:xfrm>
            <a:off x="1433689" y="2212622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Чебоксары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AA1D96-CA60-40A2-82EF-74D94F1C0B1D}"/>
              </a:ext>
            </a:extLst>
          </p:cNvPr>
          <p:cNvSpPr txBox="1"/>
          <p:nvPr/>
        </p:nvSpPr>
        <p:spPr>
          <a:xfrm>
            <a:off x="2960070" y="2825430"/>
            <a:ext cx="3065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Казань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0CA41B-ECE0-4E7F-BBD9-162D507A36F3}"/>
              </a:ext>
            </a:extLst>
          </p:cNvPr>
          <p:cNvSpPr txBox="1"/>
          <p:nvPr/>
        </p:nvSpPr>
        <p:spPr>
          <a:xfrm>
            <a:off x="8873067" y="5057422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Пекин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62784C24-CBBB-49F4-85DC-3F659A59EA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238671"/>
              </p:ext>
            </p:extLst>
          </p:nvPr>
        </p:nvGraphicFramePr>
        <p:xfrm>
          <a:off x="602216" y="-2198986"/>
          <a:ext cx="10393161" cy="9284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4" imgW="7488273" imgH="6690118" progId="Word.Document.12">
                  <p:embed/>
                </p:oleObj>
              </mc:Choice>
              <mc:Fallback>
                <p:oleObj name="Document" r:id="rId4" imgW="7488273" imgH="669011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2216" y="-2198986"/>
                        <a:ext cx="10393161" cy="9284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3496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CDEC62-0289-45E7-BC99-A21F68C62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394" y="288635"/>
            <a:ext cx="11096456" cy="2536795"/>
          </a:xfrm>
        </p:spPr>
        <p:txBody>
          <a:bodyPr>
            <a:normAutofit/>
          </a:bodyPr>
          <a:lstStyle/>
          <a:p>
            <a:pPr algn="ctr"/>
            <a:r>
              <a:rPr lang="ru-RU" b="1" i="0" dirty="0">
                <a:solidFill>
                  <a:srgbClr val="2A2F37"/>
                </a:solidFill>
                <a:effectLst/>
                <a:latin typeface="PTSerif"/>
              </a:rPr>
              <a:t/>
            </a:r>
            <a:br>
              <a:rPr lang="ru-RU" b="1" i="0" dirty="0">
                <a:solidFill>
                  <a:srgbClr val="2A2F37"/>
                </a:solidFill>
                <a:effectLst/>
                <a:latin typeface="PTSerif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7D7242-5D2A-433A-9678-E8CF74471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783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3BA6D6-C985-430B-8671-6ED59CDDB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552" y="1809518"/>
            <a:ext cx="7361054" cy="4907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5F1BFE-A993-4590-9B24-EC65299FEAB3}"/>
              </a:ext>
            </a:extLst>
          </p:cNvPr>
          <p:cNvSpPr txBox="1"/>
          <p:nvPr/>
        </p:nvSpPr>
        <p:spPr>
          <a:xfrm>
            <a:off x="180623" y="2890391"/>
            <a:ext cx="6869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Столица Китая-</a:t>
            </a:r>
          </a:p>
          <a:p>
            <a:r>
              <a:rPr lang="ru-RU" sz="3200" b="1" dirty="0">
                <a:solidFill>
                  <a:srgbClr val="002060"/>
                </a:solidFill>
              </a:rPr>
              <a:t> город Пекин</a:t>
            </a:r>
          </a:p>
        </p:txBody>
      </p:sp>
    </p:spTree>
    <p:extLst>
      <p:ext uri="{BB962C8B-B14F-4D97-AF65-F5344CB8AC3E}">
        <p14:creationId xmlns:p14="http://schemas.microsoft.com/office/powerpoint/2010/main" val="3945103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CDEC62-0289-45E7-BC99-A21F68C62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394" y="288635"/>
            <a:ext cx="11096456" cy="2536795"/>
          </a:xfrm>
        </p:spPr>
        <p:txBody>
          <a:bodyPr>
            <a:normAutofit/>
          </a:bodyPr>
          <a:lstStyle/>
          <a:p>
            <a:pPr algn="ctr"/>
            <a:r>
              <a:rPr lang="ru-RU" b="1" i="0" dirty="0">
                <a:solidFill>
                  <a:srgbClr val="2A2F37"/>
                </a:solidFill>
                <a:effectLst/>
                <a:latin typeface="PTSerif"/>
              </a:rPr>
              <a:t/>
            </a:r>
            <a:br>
              <a:rPr lang="ru-RU" b="1" i="0" dirty="0">
                <a:solidFill>
                  <a:srgbClr val="2A2F37"/>
                </a:solidFill>
                <a:effectLst/>
                <a:latin typeface="PTSerif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7D7242-5D2A-433A-9678-E8CF74471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F7348C0-D004-4270-B9E7-50DEFDC66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11"/>
          <a:stretch/>
        </p:blipFill>
        <p:spPr>
          <a:xfrm>
            <a:off x="6278622" y="1111187"/>
            <a:ext cx="5214150" cy="545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EA2DE7-2C37-45E2-98A6-3FBC67419DB0}"/>
              </a:ext>
            </a:extLst>
          </p:cNvPr>
          <p:cNvSpPr txBox="1"/>
          <p:nvPr/>
        </p:nvSpPr>
        <p:spPr>
          <a:xfrm>
            <a:off x="124178" y="1851378"/>
            <a:ext cx="8617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002060"/>
              </a:solidFill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Bahnschrift" panose="020B0502040204020203" pitchFamily="34" charset="0"/>
              </a:rPr>
              <a:t>Пекинский национальный </a:t>
            </a:r>
          </a:p>
          <a:p>
            <a:r>
              <a:rPr lang="ru-RU" sz="3600" b="1" dirty="0">
                <a:solidFill>
                  <a:srgbClr val="002060"/>
                </a:solidFill>
                <a:latin typeface="Bahnschrift" panose="020B0502040204020203" pitchFamily="34" charset="0"/>
              </a:rPr>
              <a:t>              стадион</a:t>
            </a:r>
          </a:p>
          <a:p>
            <a:r>
              <a:rPr lang="ru-RU" sz="3600" b="1" dirty="0">
                <a:solidFill>
                  <a:srgbClr val="002060"/>
                </a:solidFill>
                <a:latin typeface="Bahnschrift" panose="020B0502040204020203" pitchFamily="34" charset="0"/>
              </a:rPr>
              <a:t>       «Птичье гнездо»</a:t>
            </a:r>
            <a:r>
              <a:rPr lang="ru-RU" dirty="0">
                <a:latin typeface="Bahnschrift" panose="020B0502040204020203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50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429FE92-F71B-4954-A463-04F7488E8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7EBD77-651D-4F1A-B5F9-9386CEF1B18E}"/>
              </a:ext>
            </a:extLst>
          </p:cNvPr>
          <p:cNvSpPr txBox="1"/>
          <p:nvPr/>
        </p:nvSpPr>
        <p:spPr>
          <a:xfrm>
            <a:off x="-251217" y="1279021"/>
            <a:ext cx="13180137" cy="5466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...18=23              3 … 14=42    </a:t>
            </a:r>
          </a:p>
          <a:p>
            <a:pPr algn="ctr">
              <a:lnSpc>
                <a:spcPct val="150000"/>
              </a:lnSpc>
            </a:pPr>
            <a:r>
              <a:rPr lang="ru-RU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...16=96             20…16=320</a:t>
            </a:r>
          </a:p>
          <a:p>
            <a:pPr algn="ctr">
              <a:lnSpc>
                <a:spcPct val="150000"/>
              </a:lnSpc>
            </a:pPr>
            <a:r>
              <a:rPr lang="ru-RU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…17=750             3…26=29</a:t>
            </a:r>
          </a:p>
          <a:p>
            <a:pPr algn="ctr">
              <a:lnSpc>
                <a:spcPct val="150000"/>
              </a:lnSpc>
            </a:pPr>
            <a:endParaRPr lang="ru-RU" sz="6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9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429FE92-F71B-4954-A463-04F7488E8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7EBD77-651D-4F1A-B5F9-9386CEF1B18E}"/>
              </a:ext>
            </a:extLst>
          </p:cNvPr>
          <p:cNvSpPr txBox="1"/>
          <p:nvPr/>
        </p:nvSpPr>
        <p:spPr>
          <a:xfrm>
            <a:off x="-251217" y="1279021"/>
            <a:ext cx="13180137" cy="5466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</a:t>
            </a:r>
            <a:r>
              <a:rPr lang="ru-RU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18=23              3  </a:t>
            </a:r>
            <a:r>
              <a:rPr lang="ru-RU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14=42    </a:t>
            </a:r>
          </a:p>
          <a:p>
            <a:pPr algn="ctr">
              <a:lnSpc>
                <a:spcPct val="150000"/>
              </a:lnSpc>
            </a:pPr>
            <a:r>
              <a:rPr lang="ru-RU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 </a:t>
            </a:r>
            <a:r>
              <a:rPr lang="ru-RU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16=96             20  </a:t>
            </a:r>
            <a:r>
              <a:rPr lang="ru-RU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16=320</a:t>
            </a:r>
          </a:p>
          <a:p>
            <a:pPr algn="ctr">
              <a:lnSpc>
                <a:spcPct val="150000"/>
              </a:lnSpc>
            </a:pPr>
            <a:r>
              <a:rPr lang="ru-RU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 </a:t>
            </a:r>
            <a:r>
              <a:rPr lang="ru-RU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17=750             3   </a:t>
            </a:r>
            <a:r>
              <a:rPr lang="ru-RU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26=29</a:t>
            </a:r>
          </a:p>
          <a:p>
            <a:pPr algn="ctr">
              <a:lnSpc>
                <a:spcPct val="150000"/>
              </a:lnSpc>
            </a:pPr>
            <a:endParaRPr lang="ru-RU" sz="6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1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CDEC62-0289-45E7-BC99-A21F68C62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394" y="288635"/>
            <a:ext cx="11096456" cy="2536795"/>
          </a:xfrm>
        </p:spPr>
        <p:txBody>
          <a:bodyPr>
            <a:normAutofit/>
          </a:bodyPr>
          <a:lstStyle/>
          <a:p>
            <a:pPr algn="ctr"/>
            <a:r>
              <a:rPr lang="ru-RU" b="1" i="0" dirty="0">
                <a:solidFill>
                  <a:srgbClr val="2A2F37"/>
                </a:solidFill>
                <a:effectLst/>
                <a:latin typeface="PTSerif"/>
              </a:rPr>
              <a:t/>
            </a:r>
            <a:br>
              <a:rPr lang="ru-RU" b="1" i="0" dirty="0">
                <a:solidFill>
                  <a:srgbClr val="2A2F37"/>
                </a:solidFill>
                <a:effectLst/>
                <a:latin typeface="PTSerif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7D7242-5D2A-433A-9678-E8CF74471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CD9C1B4-37A8-41F2-8861-1DEF5F767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450" y="2825430"/>
            <a:ext cx="4743099" cy="3334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6F5FEE-3C37-4627-858E-C3C20DBD2D81}"/>
              </a:ext>
            </a:extLst>
          </p:cNvPr>
          <p:cNvSpPr txBox="1"/>
          <p:nvPr/>
        </p:nvSpPr>
        <p:spPr>
          <a:xfrm>
            <a:off x="2257063" y="49548"/>
            <a:ext cx="8110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   Физкультминутка</a:t>
            </a:r>
          </a:p>
        </p:txBody>
      </p:sp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D0833BA9-3AE8-4C96-8525-EB747DDEC8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509" y="1059649"/>
            <a:ext cx="11374897" cy="55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9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CDEC62-0289-45E7-BC99-A21F68C62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394" y="288635"/>
            <a:ext cx="11096456" cy="2536795"/>
          </a:xfrm>
        </p:spPr>
        <p:txBody>
          <a:bodyPr>
            <a:normAutofit/>
          </a:bodyPr>
          <a:lstStyle/>
          <a:p>
            <a:pPr algn="ctr"/>
            <a:r>
              <a:rPr lang="ru-RU" b="1" i="0" dirty="0">
                <a:solidFill>
                  <a:srgbClr val="2A2F37"/>
                </a:solidFill>
                <a:effectLst/>
                <a:latin typeface="PTSerif"/>
              </a:rPr>
              <a:t/>
            </a:r>
            <a:br>
              <a:rPr lang="ru-RU" b="1" i="0" dirty="0">
                <a:solidFill>
                  <a:srgbClr val="2A2F37"/>
                </a:solidFill>
                <a:effectLst/>
                <a:latin typeface="PTSerif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7D7242-5D2A-433A-9678-E8CF74471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85B22DA-376B-496C-8817-0BF32F5FD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373" y="3657600"/>
            <a:ext cx="4164627" cy="3200400"/>
          </a:xfrm>
          <a:prstGeom prst="rect">
            <a:avLst/>
          </a:prstGeom>
        </p:spPr>
      </p:pic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8FCDFDC6-76C7-484B-9B29-90E2A303C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444941"/>
              </p:ext>
            </p:extLst>
          </p:nvPr>
        </p:nvGraphicFramePr>
        <p:xfrm>
          <a:off x="730394" y="1682044"/>
          <a:ext cx="8470050" cy="3115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3350">
                  <a:extLst>
                    <a:ext uri="{9D8B030D-6E8A-4147-A177-3AD203B41FA5}">
                      <a16:colId xmlns:a16="http://schemas.microsoft.com/office/drawing/2014/main" xmlns="" val="1363869122"/>
                    </a:ext>
                  </a:extLst>
                </a:gridCol>
                <a:gridCol w="2823350">
                  <a:extLst>
                    <a:ext uri="{9D8B030D-6E8A-4147-A177-3AD203B41FA5}">
                      <a16:colId xmlns:a16="http://schemas.microsoft.com/office/drawing/2014/main" xmlns="" val="1461127596"/>
                    </a:ext>
                  </a:extLst>
                </a:gridCol>
                <a:gridCol w="2823350">
                  <a:extLst>
                    <a:ext uri="{9D8B030D-6E8A-4147-A177-3AD203B41FA5}">
                      <a16:colId xmlns:a16="http://schemas.microsoft.com/office/drawing/2014/main" xmlns="" val="3948166380"/>
                    </a:ext>
                  </a:extLst>
                </a:gridCol>
              </a:tblGrid>
              <a:tr h="103857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Количество ц. с 1 участка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  Количество рейсов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          </a:t>
                      </a:r>
                    </a:p>
                    <a:p>
                      <a:pPr algn="ctr"/>
                      <a:r>
                        <a:rPr lang="ru-RU" sz="2400" dirty="0"/>
                        <a:t>Всего кг.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2298701"/>
                  </a:ext>
                </a:extLst>
              </a:tr>
              <a:tr h="1038578">
                <a:tc>
                  <a:txBody>
                    <a:bodyPr/>
                    <a:lstStyle/>
                    <a:p>
                      <a:r>
                        <a:rPr lang="ru-RU" dirty="0"/>
                        <a:t>   </a:t>
                      </a:r>
                    </a:p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I 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</a:rPr>
                        <a:t>уч.      52 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</a:rPr>
                        <a:t>           5 р.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       </a:t>
                      </a:r>
                    </a:p>
                    <a:p>
                      <a:r>
                        <a:rPr lang="ru-RU" dirty="0"/>
                        <a:t>     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</a:rPr>
                        <a:t>? кг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1125588"/>
                  </a:ext>
                </a:extLst>
              </a:tr>
              <a:tr h="1038578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II 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</a:rPr>
                        <a:t>уч.     52 ц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           </a:t>
                      </a:r>
                    </a:p>
                    <a:p>
                      <a:r>
                        <a:rPr lang="ru-RU" dirty="0"/>
                        <a:t>                 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</a:rPr>
                        <a:t>4 р.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</a:rPr>
                        <a:t>   ? кг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1095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3632751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401</TotalTime>
  <Words>173</Words>
  <Application>Microsoft Office PowerPoint</Application>
  <PresentationFormat>Произвольный</PresentationFormat>
  <Paragraphs>54</Paragraphs>
  <Slides>14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Сектор</vt:lpstr>
      <vt:lpstr>Document</vt:lpstr>
      <vt:lpstr>Презентация PowerPoint</vt:lpstr>
      <vt:lpstr>Презентация PowerPoint</vt:lpstr>
      <vt:lpstr> </vt:lpstr>
      <vt:lpstr> </vt:lpstr>
      <vt:lpstr> 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Олимпиада-2022: даты проведения, медали, календарь — гид по зимним Олимпийским играм в Пекине</dc:title>
  <dc:creator>Пользователь</dc:creator>
  <cp:lastModifiedBy>Пользователь</cp:lastModifiedBy>
  <cp:revision>29</cp:revision>
  <dcterms:created xsi:type="dcterms:W3CDTF">2022-01-29T08:45:14Z</dcterms:created>
  <dcterms:modified xsi:type="dcterms:W3CDTF">2023-03-25T13:18:15Z</dcterms:modified>
</cp:coreProperties>
</file>