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04" r:id="rId2"/>
    <p:sldId id="339" r:id="rId3"/>
    <p:sldId id="305" r:id="rId4"/>
    <p:sldId id="311" r:id="rId5"/>
    <p:sldId id="315" r:id="rId6"/>
    <p:sldId id="314" r:id="rId7"/>
    <p:sldId id="326" r:id="rId8"/>
    <p:sldId id="327" r:id="rId9"/>
    <p:sldId id="301" r:id="rId10"/>
    <p:sldId id="302" r:id="rId11"/>
  </p:sldIdLst>
  <p:sldSz cx="9144000" cy="6858000" type="screen4x3"/>
  <p:notesSz cx="6858000" cy="9144000"/>
  <p:embeddedFontLst>
    <p:embeddedFont>
      <p:font typeface="Arial Black" pitchFamily="34" charset="0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>
        <p:scale>
          <a:sx n="94" d="100"/>
          <a:sy n="94" d="100"/>
        </p:scale>
        <p:origin x="-134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1301006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Определите лицо, число, время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871102"/>
              </p:ext>
            </p:extLst>
          </p:nvPr>
        </p:nvGraphicFramePr>
        <p:xfrm>
          <a:off x="1331640" y="1484784"/>
          <a:ext cx="7210424" cy="4680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2606"/>
                <a:gridCol w="1802606"/>
                <a:gridCol w="1802606"/>
                <a:gridCol w="1802606"/>
              </a:tblGrid>
              <a:tr h="780087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ГЛАГОЛЫ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7800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ИДУ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0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РЕШИШЬ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0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МОЛЧИТ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00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ПОДАРИТ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0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ЧИТАЕМ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2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274638"/>
            <a:ext cx="7211144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Оцените  свою  работу!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02" y="3973583"/>
            <a:ext cx="5279052" cy="125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59441" y="5229610"/>
            <a:ext cx="3643573" cy="503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Упр.213,с.103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упр. 212,с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102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9141" y="1026639"/>
            <a:ext cx="6924666" cy="143863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Могу  определить  возвратные  глаголы,  знаю  о  правописании  в  -ТСЯ,-ТЬСЯ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возвр.глаголах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3420"/>
            <a:ext cx="839810" cy="71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48461" y="2648923"/>
            <a:ext cx="5672995" cy="99856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Есть  затруднения с  возвратными  глаголами. 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1475656" y="2650651"/>
            <a:ext cx="855709" cy="7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Проверьте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10924"/>
              </p:ext>
            </p:extLst>
          </p:nvPr>
        </p:nvGraphicFramePr>
        <p:xfrm>
          <a:off x="1043608" y="1196752"/>
          <a:ext cx="7704856" cy="48245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804089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ГЛАГОЛЫ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ИДУ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 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Ед.ч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Наст.вр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РЕШИШЬ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Ед.ч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Буд.вр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МОЛЧИТ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Ед.ч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Наст.вр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ПОДАРИТ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Ед.ч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Буд.вр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ЧИТАЕМ</a:t>
                      </a:r>
                      <a:endParaRPr lang="ru-RU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Мн.ч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Наст.вр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7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88832" cy="2016224"/>
          </a:xfrm>
        </p:spPr>
        <p:txBody>
          <a:bodyPr/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Мыть-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мыться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Одевать-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одеваться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Радовать-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радоваться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996952"/>
            <a:ext cx="6912768" cy="3129211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1.По значению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2.По написанию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-СЯ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12961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+mn-lt"/>
              </a:rPr>
              <a:t>Образуйте и запишите возвратные глаголы.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060848"/>
            <a:ext cx="7139136" cy="4065315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Начинает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радовать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учит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лечить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9176" cy="4497363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Тема урока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Цель урока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Тема урока: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правописание –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в возвратных глаголах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Цель урока: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аучиться писать правильно возвратные глаголы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20688"/>
            <a:ext cx="750964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75553"/>
            <a:ext cx="7200800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highlight>
                  <a:srgbClr val="FFFF00"/>
                </a:highlight>
                <a:latin typeface="Arial Black" pitchFamily="34" charset="0"/>
                <a:ea typeface="Calibri"/>
                <a:cs typeface="Times New Roman"/>
              </a:rPr>
              <a:t>КАРТОЧКА №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3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ФИ</a:t>
            </a:r>
            <a:r>
              <a:rPr lang="ru-RU" sz="2800" b="1" dirty="0" smtClean="0">
                <a:latin typeface="Arial Black" pitchFamily="34" charset="0"/>
                <a:ea typeface="Calibri"/>
                <a:cs typeface="Times New Roman"/>
              </a:rPr>
              <a:t>___________________________________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1.Вставьте,где необходимо  «Ь».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Купает..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ся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 , 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купат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..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ся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, обнимает..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ся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 , 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обнимат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..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ся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, борот..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ся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, борет..</a:t>
            </a:r>
            <a:r>
              <a:rPr lang="ru-RU" sz="2800" b="1" dirty="0" err="1">
                <a:latin typeface="Arial Black" pitchFamily="34" charset="0"/>
                <a:ea typeface="Calibri"/>
                <a:cs typeface="Times New Roman"/>
              </a:rPr>
              <a:t>ся</a:t>
            </a:r>
            <a:r>
              <a:rPr lang="ru-RU" sz="2800" b="1" dirty="0">
                <a:latin typeface="Arial Black" pitchFamily="34" charset="0"/>
                <a:ea typeface="Calibri"/>
                <a:cs typeface="Times New Roman"/>
              </a:rPr>
              <a:t>                                     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61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274638"/>
            <a:ext cx="7211144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Подведём  итоги  работы!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45526" y="1053836"/>
            <a:ext cx="7149480" cy="31098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 какими  глаголами познакомились  на  уроке?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Как  можно  определить  возвратные  глаголы?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Что узнали  о  правописании  возвратных глаголов?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6"/>
          <a:stretch/>
        </p:blipFill>
        <p:spPr>
          <a:xfrm>
            <a:off x="2771800" y="3973798"/>
            <a:ext cx="1656184" cy="2183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0"/>
          <a:stretch/>
        </p:blipFill>
        <p:spPr>
          <a:xfrm>
            <a:off x="5940152" y="4068723"/>
            <a:ext cx="1531705" cy="21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182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Times New Roman</vt:lpstr>
      <vt:lpstr>Calibri</vt:lpstr>
      <vt:lpstr>Wingdings</vt:lpstr>
      <vt:lpstr>1_Тема Office</vt:lpstr>
      <vt:lpstr>Определите лицо, число, время</vt:lpstr>
      <vt:lpstr>Проверьте</vt:lpstr>
      <vt:lpstr>Мыть-мыться Одевать-одеваться Радовать-радоваться </vt:lpstr>
      <vt:lpstr>Образуйте и запишите возвратные глаголы.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168</cp:revision>
  <dcterms:created xsi:type="dcterms:W3CDTF">2014-07-06T18:18:01Z</dcterms:created>
  <dcterms:modified xsi:type="dcterms:W3CDTF">2023-02-20T12:58:02Z</dcterms:modified>
</cp:coreProperties>
</file>