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DBFEA-4561-42BE-9124-870EE364A434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CDF9D-1796-4851-90F5-EC4E71DC7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9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fa43657ba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ffa43657ba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/>
              <a:t>Преподаватель</a:t>
            </a:r>
            <a:r>
              <a:rPr lang="en-US" b="1" dirty="0"/>
              <a:t>: </a:t>
            </a:r>
            <a:r>
              <a:rPr lang="en-US" dirty="0" err="1"/>
              <a:t>Количество</a:t>
            </a:r>
            <a:r>
              <a:rPr lang="en-US" dirty="0"/>
              <a:t> </a:t>
            </a:r>
            <a:r>
              <a:rPr lang="en-US" dirty="0" err="1"/>
              <a:t>профессий</a:t>
            </a:r>
            <a:r>
              <a:rPr lang="en-US" dirty="0"/>
              <a:t> в IT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большое</a:t>
            </a:r>
            <a:r>
              <a:rPr lang="en-US" dirty="0"/>
              <a:t>, и </a:t>
            </a:r>
            <a:r>
              <a:rPr lang="en-US" dirty="0" err="1"/>
              <a:t>ежегодно</a:t>
            </a:r>
            <a:r>
              <a:rPr lang="en-US" dirty="0"/>
              <a:t> </a:t>
            </a:r>
            <a:r>
              <a:rPr lang="en-US" dirty="0" err="1"/>
              <a:t>появляются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новые</a:t>
            </a:r>
            <a:r>
              <a:rPr lang="en-US" dirty="0"/>
              <a:t> и </a:t>
            </a:r>
            <a:r>
              <a:rPr lang="en-US" dirty="0" err="1"/>
              <a:t>новые</a:t>
            </a:r>
            <a:r>
              <a:rPr lang="en-US" dirty="0"/>
              <a:t> </a:t>
            </a:r>
            <a:r>
              <a:rPr lang="en-US" dirty="0" err="1"/>
              <a:t>направления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попытаться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классифицировать</a:t>
            </a:r>
            <a:r>
              <a:rPr lang="en-US" dirty="0"/>
              <a:t>,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разложить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оси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с </a:t>
            </a:r>
            <a:r>
              <a:rPr lang="en-US" dirty="0" err="1"/>
              <a:t>одной</a:t>
            </a:r>
            <a:r>
              <a:rPr lang="en-US" dirty="0"/>
              <a:t> </a:t>
            </a:r>
            <a:r>
              <a:rPr lang="en-US" dirty="0" err="1"/>
              <a:t>стороны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ценными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креативные</a:t>
            </a:r>
            <a:r>
              <a:rPr lang="en-US" dirty="0"/>
              <a:t> </a:t>
            </a:r>
            <a:r>
              <a:rPr lang="en-US" dirty="0" err="1"/>
              <a:t>способности</a:t>
            </a:r>
            <a:r>
              <a:rPr lang="en-US" dirty="0"/>
              <a:t>, а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другой</a:t>
            </a:r>
            <a:r>
              <a:rPr lang="en-US" dirty="0"/>
              <a:t> - </a:t>
            </a:r>
            <a:r>
              <a:rPr lang="en-US" dirty="0" err="1"/>
              <a:t>глубинные</a:t>
            </a:r>
            <a:r>
              <a:rPr lang="en-US" dirty="0"/>
              <a:t> </a:t>
            </a:r>
            <a:r>
              <a:rPr lang="en-US" dirty="0" err="1"/>
              <a:t>знания</a:t>
            </a:r>
            <a:r>
              <a:rPr lang="en-US" dirty="0"/>
              <a:t> </a:t>
            </a:r>
            <a:r>
              <a:rPr lang="en-US" dirty="0" err="1"/>
              <a:t>математики</a:t>
            </a:r>
            <a:r>
              <a:rPr lang="en-US" dirty="0"/>
              <a:t>. </a:t>
            </a:r>
            <a:r>
              <a:rPr lang="en-US" dirty="0" err="1"/>
              <a:t>Глядя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классификацию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увидим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укрупненных</a:t>
            </a:r>
            <a:r>
              <a:rPr lang="en-US" dirty="0"/>
              <a:t> </a:t>
            </a:r>
            <a:r>
              <a:rPr lang="en-US" dirty="0" err="1"/>
              <a:t>направлений</a:t>
            </a:r>
            <a:r>
              <a:rPr lang="en-US" dirty="0"/>
              <a:t>,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дизайн</a:t>
            </a:r>
            <a:r>
              <a:rPr lang="en-US" dirty="0"/>
              <a:t>, </a:t>
            </a:r>
            <a:r>
              <a:rPr lang="en-US" dirty="0" err="1"/>
              <a:t>маркетинг</a:t>
            </a:r>
            <a:r>
              <a:rPr lang="en-US" dirty="0"/>
              <a:t> и </a:t>
            </a:r>
            <a:r>
              <a:rPr lang="en-US" dirty="0" err="1"/>
              <a:t>менеджмент</a:t>
            </a:r>
            <a:r>
              <a:rPr lang="en-US" dirty="0"/>
              <a:t>, </a:t>
            </a:r>
            <a:r>
              <a:rPr lang="en-US" dirty="0" err="1"/>
              <a:t>непосредственно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программирование</a:t>
            </a:r>
            <a:r>
              <a:rPr lang="en-US" dirty="0"/>
              <a:t> и </a:t>
            </a:r>
            <a:r>
              <a:rPr lang="en-US" dirty="0" err="1"/>
              <a:t>работа</a:t>
            </a:r>
            <a:r>
              <a:rPr lang="en-US" dirty="0"/>
              <a:t> с </a:t>
            </a:r>
            <a:r>
              <a:rPr lang="en-US" dirty="0" err="1"/>
              <a:t>данными</a:t>
            </a:r>
            <a:r>
              <a:rPr lang="en-US" dirty="0"/>
              <a:t>. </a:t>
            </a:r>
            <a:r>
              <a:rPr lang="en-US" dirty="0" err="1"/>
              <a:t>Давайте</a:t>
            </a:r>
            <a:r>
              <a:rPr lang="en-US" dirty="0"/>
              <a:t> </a:t>
            </a:r>
            <a:r>
              <a:rPr lang="en-US" dirty="0" err="1"/>
              <a:t>поговори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профессиях</a:t>
            </a:r>
            <a:r>
              <a:rPr lang="en-US" dirty="0"/>
              <a:t> </a:t>
            </a:r>
            <a:r>
              <a:rPr lang="en-US" dirty="0" err="1"/>
              <a:t>немного</a:t>
            </a:r>
            <a:r>
              <a:rPr lang="en-US" dirty="0"/>
              <a:t> </a:t>
            </a:r>
            <a:r>
              <a:rPr lang="en-US" dirty="0" err="1"/>
              <a:t>подробнее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84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3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9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7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09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8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31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0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3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9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1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D49252-A74F-47A0-8423-15A8FE44EA8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FF56296-F9D6-4CDD-B1F6-6703063AF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/>
          <p:nvPr/>
        </p:nvSpPr>
        <p:spPr>
          <a:xfrm>
            <a:off x="2778317" y="221832"/>
            <a:ext cx="6654983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4267" b="1" dirty="0" smtClean="0">
                <a:solidFill>
                  <a:srgbClr val="FB96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Некоторые специализации</a:t>
            </a:r>
            <a:endParaRPr lang="ru-RU" sz="4267" b="1" dirty="0">
              <a:solidFill>
                <a:schemeClr val="bg2"/>
              </a:solidFill>
              <a:latin typeface="Bauhaus 93" panose="04030905020B02020C02" pitchFamily="82" charset="0"/>
              <a:cs typeface="Calibri" panose="020F0502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6503" y="2122115"/>
            <a:ext cx="2367723" cy="3059487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50800" dir="5400000" algn="ctr" rotWithShape="0">
              <a:schemeClr val="bg2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ДИЗАЙН</a:t>
            </a:r>
          </a:p>
          <a:p>
            <a:pPr algn="ctr">
              <a:spcAft>
                <a:spcPts val="800"/>
              </a:spcAft>
            </a:pP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Веб дизайнер </a:t>
            </a: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Графический дизайнер 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3D Designer 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UI/UX Designer</a:t>
            </a: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54225" y="2122114"/>
            <a:ext cx="2367723" cy="305948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50800" dir="5400000" algn="ctr" rotWithShape="0">
              <a:schemeClr val="bg2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МАРКЕТИНГ</a:t>
            </a:r>
          </a:p>
          <a:p>
            <a:pPr algn="ctr">
              <a:spcAft>
                <a:spcPts val="800"/>
              </a:spcAft>
            </a:pP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SMM-</a:t>
            </a: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маркетолог</a:t>
            </a:r>
          </a:p>
          <a:p>
            <a:pPr>
              <a:spcAft>
                <a:spcPts val="800"/>
              </a:spcAft>
            </a:pPr>
            <a:r>
              <a:rPr lang="ru-RU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Таргетолог</a:t>
            </a: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SEO</a:t>
            </a: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Интернет-маркетолог</a:t>
            </a: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Копирайтер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21948" y="2122113"/>
            <a:ext cx="2367723" cy="3059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chemeClr val="bg2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МЕНЕДЖМЕНТ</a:t>
            </a:r>
          </a:p>
          <a:p>
            <a:pPr algn="ctr">
              <a:spcAft>
                <a:spcPts val="800"/>
              </a:spcAft>
            </a:pP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продуктами </a:t>
            </a: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Руководитель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Digital-</a:t>
            </a: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проектов</a:t>
            </a:r>
          </a:p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командами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289671" y="2122113"/>
            <a:ext cx="2367723" cy="305948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50800" dir="5400000" algn="ctr" rotWithShape="0">
              <a:schemeClr val="bg2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800"/>
              </a:spcAft>
            </a:pPr>
            <a:endParaRPr lang="en-US" sz="1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en-US" sz="1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Front / Back end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VR&amp;AR Developer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Game designer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Android / </a:t>
            </a:r>
            <a:b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 Developer</a:t>
            </a: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657393" y="2122113"/>
            <a:ext cx="2367723" cy="3059487"/>
          </a:xfrm>
          <a:prstGeom prst="roundRect">
            <a:avLst/>
          </a:prstGeom>
          <a:solidFill>
            <a:srgbClr val="D8ECC2"/>
          </a:solidFill>
          <a:ln>
            <a:noFill/>
          </a:ln>
          <a:effectLst>
            <a:outerShdw blurRad="50800" dist="50800" dir="5400000" algn="ctr" rotWithShape="0">
              <a:schemeClr val="bg2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SCIENCE</a:t>
            </a:r>
          </a:p>
          <a:p>
            <a:pPr>
              <a:spcAft>
                <a:spcPts val="800"/>
              </a:spcAft>
            </a:pP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Big Data Analyst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scientist</a:t>
            </a:r>
          </a:p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Machine Learning Engineer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66209" y="2227254"/>
            <a:ext cx="2214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ПРОГРАММИРОВАНИЕ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32330" y="5636591"/>
            <a:ext cx="11348989" cy="247375"/>
          </a:xfrm>
          <a:prstGeom prst="rightArrow">
            <a:avLst/>
          </a:prstGeom>
          <a:gradFill>
            <a:gsLst>
              <a:gs pos="0">
                <a:schemeClr val="bg2"/>
              </a:gs>
              <a:gs pos="74000">
                <a:schemeClr val="tx2">
                  <a:lumMod val="75000"/>
                </a:schemeClr>
              </a:gs>
              <a:gs pos="83000">
                <a:schemeClr val="accent2">
                  <a:lumMod val="10000"/>
                  <a:lumOff val="90000"/>
                </a:schemeClr>
              </a:gs>
              <a:gs pos="100000">
                <a:schemeClr val="accent2">
                  <a:lumMod val="10000"/>
                  <a:lumOff val="9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6" name="TextBox 15"/>
          <p:cNvSpPr txBox="1"/>
          <p:nvPr/>
        </p:nvSpPr>
        <p:spPr>
          <a:xfrm>
            <a:off x="592905" y="5966202"/>
            <a:ext cx="210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Креатив</a:t>
            </a:r>
            <a:r>
              <a:rPr lang="ru-RU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57394" y="5883966"/>
            <a:ext cx="210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Математика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284" y="1440427"/>
            <a:ext cx="660160" cy="6601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007" y="1440425"/>
            <a:ext cx="660160" cy="6601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729" y="1440424"/>
            <a:ext cx="660160" cy="6601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452" y="1440423"/>
            <a:ext cx="660160" cy="6601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1175" y="1440421"/>
            <a:ext cx="660160" cy="6601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35190" y="633895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Токарев Олег Михайлович</a:t>
            </a:r>
          </a:p>
          <a:p>
            <a:pPr algn="r"/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Учитель информатики и математики МАОУ СОШ № 5, г. Краснодар.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658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126</TotalTime>
  <Words>150</Words>
  <Application>Microsoft Office PowerPoint</Application>
  <PresentationFormat>Широкоэкранный</PresentationFormat>
  <Paragraphs>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Bauhaus 93</vt:lpstr>
      <vt:lpstr>Calibri</vt:lpstr>
      <vt:lpstr>Cambria</vt:lpstr>
      <vt:lpstr>Rockwell</vt:lpstr>
      <vt:lpstr>Rockwell Condensed</vt:lpstr>
      <vt:lpstr>Wingdings</vt:lpstr>
      <vt:lpstr>Дерево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5</cp:revision>
  <dcterms:created xsi:type="dcterms:W3CDTF">2023-09-02T04:54:00Z</dcterms:created>
  <dcterms:modified xsi:type="dcterms:W3CDTF">2024-02-26T09:54:10Z</dcterms:modified>
</cp:coreProperties>
</file>