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CC"/>
    <a:srgbClr val="660033"/>
    <a:srgbClr val="663300"/>
    <a:srgbClr val="FF66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336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1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5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4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9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13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35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92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8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7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0"/>
                <a:lumOff val="100000"/>
                <a:alpha val="60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5225-FDA8-4108-902A-3243A755F2E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92B6-596A-4285-A7D2-1B57203A9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0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067944" y="2944206"/>
            <a:ext cx="133214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980728"/>
            <a:ext cx="92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He</a:t>
            </a:r>
            <a:endParaRPr lang="ru-RU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501317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Ni</a:t>
            </a:r>
            <a:endParaRPr lang="ru-RU" sz="32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16539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</a:t>
            </a:r>
            <a:endParaRPr 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0528" y="29249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H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7647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O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4560" y="529525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Arial Rounded MT Bold" panose="020F0704030504030204" pitchFamily="34" charset="0"/>
              </a:rPr>
              <a:t>N</a:t>
            </a:r>
            <a:endParaRPr lang="ru-RU" sz="3200" dirty="0">
              <a:solidFill>
                <a:srgbClr val="92D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6926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Br</a:t>
            </a:r>
            <a:endParaRPr lang="ru-RU" sz="32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76470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B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45811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Fe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4208" y="234888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Au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407707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6FF33"/>
                </a:solidFill>
                <a:latin typeface="Arial Rounded MT Bold" panose="020F0704030504030204" pitchFamily="34" charset="0"/>
              </a:rPr>
              <a:t>Sn</a:t>
            </a:r>
            <a:endParaRPr lang="ru-RU" sz="3200" dirty="0">
              <a:solidFill>
                <a:srgbClr val="66FF3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530556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Co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0608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66CC"/>
                </a:solidFill>
                <a:latin typeface="Arial Rounded MT Bold" panose="020F0704030504030204" pitchFamily="34" charset="0"/>
              </a:rPr>
              <a:t>Zn</a:t>
            </a:r>
            <a:endParaRPr lang="ru-RU" sz="3200" dirty="0">
              <a:solidFill>
                <a:srgbClr val="FF66C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422108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3300"/>
                </a:solidFill>
                <a:latin typeface="Arial Rounded MT Bold" panose="020F0704030504030204"/>
              </a:rPr>
              <a:t>Ae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3865" y="345659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CC"/>
                </a:solidFill>
                <a:latin typeface="Arial Rounded MT Bold" panose="020F0704030504030204"/>
              </a:rPr>
              <a:t>Si</a:t>
            </a:r>
            <a:endParaRPr lang="ru-RU" sz="3200" dirty="0">
              <a:solidFill>
                <a:srgbClr val="0066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41444" y="2996952"/>
            <a:ext cx="1107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A50021"/>
                </a:solidFill>
                <a:latin typeface="Arial Rounded MT Bold" panose="020F0704030504030204"/>
              </a:rPr>
              <a:t>Mn</a:t>
            </a:r>
            <a:endParaRPr lang="ru-RU" sz="32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4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38247 0.28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3143 -0.3050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77556E-17 L -0.09045 0.256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10" grpId="0"/>
      <p:bldP spid="11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Serioga Bleklov</cp:lastModifiedBy>
  <cp:revision>7</cp:revision>
  <dcterms:created xsi:type="dcterms:W3CDTF">2022-10-14T09:29:39Z</dcterms:created>
  <dcterms:modified xsi:type="dcterms:W3CDTF">2022-10-17T20:11:15Z</dcterms:modified>
</cp:coreProperties>
</file>