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478FC-28CF-4A3A-AFAF-F802F2D3B63F}" type="doc">
      <dgm:prSet loTypeId="urn:microsoft.com/office/officeart/2005/8/layout/vList3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A556811-BDA2-4A25-8EBF-41034BB63C81}">
      <dgm:prSet phldrT="[Текст]"/>
      <dgm:spPr/>
      <dgm:t>
        <a:bodyPr/>
        <a:lstStyle/>
        <a:p>
          <a:r>
            <a:rPr lang="ru-RU" dirty="0" smtClean="0"/>
            <a:t>Предметы по выбору</a:t>
          </a:r>
          <a:endParaRPr lang="ru-RU" dirty="0"/>
        </a:p>
      </dgm:t>
    </dgm:pt>
    <dgm:pt modelId="{A4EB96AA-06EB-48B6-994C-5B18B27788C0}" type="sibTrans" cxnId="{83601C84-E34B-43F1-B91A-377753313529}">
      <dgm:prSet/>
      <dgm:spPr/>
      <dgm:t>
        <a:bodyPr/>
        <a:lstStyle/>
        <a:p>
          <a:endParaRPr lang="ru-RU"/>
        </a:p>
      </dgm:t>
    </dgm:pt>
    <dgm:pt modelId="{85D37D74-0E47-441A-BC54-1A56BE05C1C4}" type="parTrans" cxnId="{83601C84-E34B-43F1-B91A-377753313529}">
      <dgm:prSet/>
      <dgm:spPr/>
      <dgm:t>
        <a:bodyPr/>
        <a:lstStyle/>
        <a:p>
          <a:endParaRPr lang="ru-RU"/>
        </a:p>
      </dgm:t>
    </dgm:pt>
    <dgm:pt modelId="{002AB63E-C3E8-485C-9D9C-8E96E2B51848}">
      <dgm:prSet phldrT="[Текст]"/>
      <dgm:spPr/>
      <dgm:t>
        <a:bodyPr/>
        <a:lstStyle/>
        <a:p>
          <a:r>
            <a:rPr lang="ru-RU" dirty="0" smtClean="0"/>
            <a:t>Математика </a:t>
          </a:r>
          <a:endParaRPr lang="ru-RU" dirty="0"/>
        </a:p>
      </dgm:t>
    </dgm:pt>
    <dgm:pt modelId="{45685EE7-938F-4B86-B9C5-F36455B35383}" type="sibTrans" cxnId="{5DCD0424-5F5E-4D34-B2BA-186BF3639DD2}">
      <dgm:prSet/>
      <dgm:spPr/>
      <dgm:t>
        <a:bodyPr/>
        <a:lstStyle/>
        <a:p>
          <a:endParaRPr lang="ru-RU"/>
        </a:p>
      </dgm:t>
    </dgm:pt>
    <dgm:pt modelId="{8390DB26-52D5-43C2-99E5-0BB44651ED92}" type="parTrans" cxnId="{5DCD0424-5F5E-4D34-B2BA-186BF3639DD2}">
      <dgm:prSet/>
      <dgm:spPr/>
      <dgm:t>
        <a:bodyPr/>
        <a:lstStyle/>
        <a:p>
          <a:endParaRPr lang="ru-RU"/>
        </a:p>
      </dgm:t>
    </dgm:pt>
    <dgm:pt modelId="{8A713662-BE2F-4618-9141-4FD5BC588EFD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8144E4F8-BC02-4C5C-A883-C86B9456380E}" type="sibTrans" cxnId="{18847BCD-7226-44F8-86C9-B5F19072A079}">
      <dgm:prSet/>
      <dgm:spPr/>
      <dgm:t>
        <a:bodyPr/>
        <a:lstStyle/>
        <a:p>
          <a:endParaRPr lang="ru-RU"/>
        </a:p>
      </dgm:t>
    </dgm:pt>
    <dgm:pt modelId="{0ACEB670-CED8-46A8-AAAE-BAAFDFDED9AB}" type="parTrans" cxnId="{18847BCD-7226-44F8-86C9-B5F19072A079}">
      <dgm:prSet/>
      <dgm:spPr/>
      <dgm:t>
        <a:bodyPr/>
        <a:lstStyle/>
        <a:p>
          <a:endParaRPr lang="ru-RU"/>
        </a:p>
      </dgm:t>
    </dgm:pt>
    <dgm:pt modelId="{7C90468E-5E83-4BBD-8199-CF927012F2E9}" type="pres">
      <dgm:prSet presAssocID="{F30478FC-28CF-4A3A-AFAF-F802F2D3B63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DF8762-EDC3-499D-A5BE-49E52FA1C71E}" type="pres">
      <dgm:prSet presAssocID="{8A713662-BE2F-4618-9141-4FD5BC588EFD}" presName="composite" presStyleCnt="0"/>
      <dgm:spPr/>
    </dgm:pt>
    <dgm:pt modelId="{0BCDB1CC-FDEF-4E09-A924-5A3A2764602E}" type="pres">
      <dgm:prSet presAssocID="{8A713662-BE2F-4618-9141-4FD5BC588EFD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C052ED9-5DE9-4508-91A6-52F9ECE90270}" type="pres">
      <dgm:prSet presAssocID="{8A713662-BE2F-4618-9141-4FD5BC588EF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655FA-09AE-4866-AEEA-3E22200FDAEC}" type="pres">
      <dgm:prSet presAssocID="{8144E4F8-BC02-4C5C-A883-C86B9456380E}" presName="spacing" presStyleCnt="0"/>
      <dgm:spPr/>
    </dgm:pt>
    <dgm:pt modelId="{4F2CDFB9-C0FA-486A-8060-BB1BD322201D}" type="pres">
      <dgm:prSet presAssocID="{002AB63E-C3E8-485C-9D9C-8E96E2B51848}" presName="composite" presStyleCnt="0"/>
      <dgm:spPr/>
    </dgm:pt>
    <dgm:pt modelId="{7E75FA9B-F452-48CB-91C4-A9389EBE8FB3}" type="pres">
      <dgm:prSet presAssocID="{002AB63E-C3E8-485C-9D9C-8E96E2B51848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98BB840-3239-46E7-90C2-713DF71AC976}" type="pres">
      <dgm:prSet presAssocID="{002AB63E-C3E8-485C-9D9C-8E96E2B5184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DC373-601E-49EB-9E17-E714336FA0E6}" type="pres">
      <dgm:prSet presAssocID="{45685EE7-938F-4B86-B9C5-F36455B35383}" presName="spacing" presStyleCnt="0"/>
      <dgm:spPr/>
    </dgm:pt>
    <dgm:pt modelId="{2BF785EF-56C8-4587-AC73-5CD9D22A4C72}" type="pres">
      <dgm:prSet presAssocID="{CA556811-BDA2-4A25-8EBF-41034BB63C81}" presName="composite" presStyleCnt="0"/>
      <dgm:spPr/>
    </dgm:pt>
    <dgm:pt modelId="{8AF943B8-DE70-4E41-AC4E-1AA34316D573}" type="pres">
      <dgm:prSet presAssocID="{CA556811-BDA2-4A25-8EBF-41034BB63C81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4E1801-2DEA-43F5-8F59-FE947985AFE2}" type="pres">
      <dgm:prSet presAssocID="{CA556811-BDA2-4A25-8EBF-41034BB63C8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C82D05-A223-4A2F-9912-D1C718DDB45D}" type="presOf" srcId="{F30478FC-28CF-4A3A-AFAF-F802F2D3B63F}" destId="{7C90468E-5E83-4BBD-8199-CF927012F2E9}" srcOrd="0" destOrd="0" presId="urn:microsoft.com/office/officeart/2005/8/layout/vList3#1"/>
    <dgm:cxn modelId="{18847BCD-7226-44F8-86C9-B5F19072A079}" srcId="{F30478FC-28CF-4A3A-AFAF-F802F2D3B63F}" destId="{8A713662-BE2F-4618-9141-4FD5BC588EFD}" srcOrd="0" destOrd="0" parTransId="{0ACEB670-CED8-46A8-AAAE-BAAFDFDED9AB}" sibTransId="{8144E4F8-BC02-4C5C-A883-C86B9456380E}"/>
    <dgm:cxn modelId="{5DCD0424-5F5E-4D34-B2BA-186BF3639DD2}" srcId="{F30478FC-28CF-4A3A-AFAF-F802F2D3B63F}" destId="{002AB63E-C3E8-485C-9D9C-8E96E2B51848}" srcOrd="1" destOrd="0" parTransId="{8390DB26-52D5-43C2-99E5-0BB44651ED92}" sibTransId="{45685EE7-938F-4B86-B9C5-F36455B35383}"/>
    <dgm:cxn modelId="{8EF68F02-A17D-4091-B024-C58529AEA2E0}" type="presOf" srcId="{8A713662-BE2F-4618-9141-4FD5BC588EFD}" destId="{FC052ED9-5DE9-4508-91A6-52F9ECE90270}" srcOrd="0" destOrd="0" presId="urn:microsoft.com/office/officeart/2005/8/layout/vList3#1"/>
    <dgm:cxn modelId="{83601C84-E34B-43F1-B91A-377753313529}" srcId="{F30478FC-28CF-4A3A-AFAF-F802F2D3B63F}" destId="{CA556811-BDA2-4A25-8EBF-41034BB63C81}" srcOrd="2" destOrd="0" parTransId="{85D37D74-0E47-441A-BC54-1A56BE05C1C4}" sibTransId="{A4EB96AA-06EB-48B6-994C-5B18B27788C0}"/>
    <dgm:cxn modelId="{FE545106-E907-40B3-B5E8-051BB3A84B99}" type="presOf" srcId="{CA556811-BDA2-4A25-8EBF-41034BB63C81}" destId="{C44E1801-2DEA-43F5-8F59-FE947985AFE2}" srcOrd="0" destOrd="0" presId="urn:microsoft.com/office/officeart/2005/8/layout/vList3#1"/>
    <dgm:cxn modelId="{6DB65BF8-44D7-4942-AB0B-2C97A974DEB4}" type="presOf" srcId="{002AB63E-C3E8-485C-9D9C-8E96E2B51848}" destId="{D98BB840-3239-46E7-90C2-713DF71AC976}" srcOrd="0" destOrd="0" presId="urn:microsoft.com/office/officeart/2005/8/layout/vList3#1"/>
    <dgm:cxn modelId="{46B1FDBE-478D-4E54-AD1B-07744A4461B1}" type="presParOf" srcId="{7C90468E-5E83-4BBD-8199-CF927012F2E9}" destId="{C4DF8762-EDC3-499D-A5BE-49E52FA1C71E}" srcOrd="0" destOrd="0" presId="urn:microsoft.com/office/officeart/2005/8/layout/vList3#1"/>
    <dgm:cxn modelId="{3A13CC04-14C9-4204-9663-4F41238CA260}" type="presParOf" srcId="{C4DF8762-EDC3-499D-A5BE-49E52FA1C71E}" destId="{0BCDB1CC-FDEF-4E09-A924-5A3A2764602E}" srcOrd="0" destOrd="0" presId="urn:microsoft.com/office/officeart/2005/8/layout/vList3#1"/>
    <dgm:cxn modelId="{1A2FFA91-917E-4D45-94C1-EFF39205DADD}" type="presParOf" srcId="{C4DF8762-EDC3-499D-A5BE-49E52FA1C71E}" destId="{FC052ED9-5DE9-4508-91A6-52F9ECE90270}" srcOrd="1" destOrd="0" presId="urn:microsoft.com/office/officeart/2005/8/layout/vList3#1"/>
    <dgm:cxn modelId="{C95DFDA2-A76C-49FA-BF9F-6D29AF77F887}" type="presParOf" srcId="{7C90468E-5E83-4BBD-8199-CF927012F2E9}" destId="{8CA655FA-09AE-4866-AEEA-3E22200FDAEC}" srcOrd="1" destOrd="0" presId="urn:microsoft.com/office/officeart/2005/8/layout/vList3#1"/>
    <dgm:cxn modelId="{AF0E22A1-7BEC-4919-AE0D-CA3239A31ADC}" type="presParOf" srcId="{7C90468E-5E83-4BBD-8199-CF927012F2E9}" destId="{4F2CDFB9-C0FA-486A-8060-BB1BD322201D}" srcOrd="2" destOrd="0" presId="urn:microsoft.com/office/officeart/2005/8/layout/vList3#1"/>
    <dgm:cxn modelId="{8551ED5D-B0A9-469F-B89D-8EA821D28FB2}" type="presParOf" srcId="{4F2CDFB9-C0FA-486A-8060-BB1BD322201D}" destId="{7E75FA9B-F452-48CB-91C4-A9389EBE8FB3}" srcOrd="0" destOrd="0" presId="urn:microsoft.com/office/officeart/2005/8/layout/vList3#1"/>
    <dgm:cxn modelId="{F5405E91-E102-4838-9CD9-4E258EC60B80}" type="presParOf" srcId="{4F2CDFB9-C0FA-486A-8060-BB1BD322201D}" destId="{D98BB840-3239-46E7-90C2-713DF71AC976}" srcOrd="1" destOrd="0" presId="urn:microsoft.com/office/officeart/2005/8/layout/vList3#1"/>
    <dgm:cxn modelId="{8575930F-44AA-40D8-AF89-BD365DEE4B1B}" type="presParOf" srcId="{7C90468E-5E83-4BBD-8199-CF927012F2E9}" destId="{212DC373-601E-49EB-9E17-E714336FA0E6}" srcOrd="3" destOrd="0" presId="urn:microsoft.com/office/officeart/2005/8/layout/vList3#1"/>
    <dgm:cxn modelId="{9A57ACA3-5E29-4B28-93FA-CAE481D740C2}" type="presParOf" srcId="{7C90468E-5E83-4BBD-8199-CF927012F2E9}" destId="{2BF785EF-56C8-4587-AC73-5CD9D22A4C72}" srcOrd="4" destOrd="0" presId="urn:microsoft.com/office/officeart/2005/8/layout/vList3#1"/>
    <dgm:cxn modelId="{0A2B9BFD-CEBE-44B7-91E6-FF7F21D0CFFD}" type="presParOf" srcId="{2BF785EF-56C8-4587-AC73-5CD9D22A4C72}" destId="{8AF943B8-DE70-4E41-AC4E-1AA34316D573}" srcOrd="0" destOrd="0" presId="urn:microsoft.com/office/officeart/2005/8/layout/vList3#1"/>
    <dgm:cxn modelId="{42A667CC-D570-462C-BA37-2AF6517E4DD7}" type="presParOf" srcId="{2BF785EF-56C8-4587-AC73-5CD9D22A4C72}" destId="{C44E1801-2DEA-43F5-8F59-FE947985AFE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6029F-9DF2-43BC-B696-D4BFDE0442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B49F0-0BCC-4AD3-80D6-EADADD439E2A}">
      <dgm:prSet phldrT="[Текст]"/>
      <dgm:spPr/>
      <dgm:t>
        <a:bodyPr/>
        <a:lstStyle/>
        <a:p>
          <a:r>
            <a:rPr lang="ru-RU" dirty="0" smtClean="0"/>
            <a:t>Математика базового уровня</a:t>
          </a:r>
          <a:endParaRPr lang="ru-RU" dirty="0"/>
        </a:p>
      </dgm:t>
    </dgm:pt>
    <dgm:pt modelId="{6CB30E9E-2E0D-425C-8BDD-B22069FC6FA2}" type="parTrans" cxnId="{902F8523-C9C5-4AE6-A05F-B581840D052F}">
      <dgm:prSet/>
      <dgm:spPr/>
      <dgm:t>
        <a:bodyPr/>
        <a:lstStyle/>
        <a:p>
          <a:endParaRPr lang="ru-RU"/>
        </a:p>
      </dgm:t>
    </dgm:pt>
    <dgm:pt modelId="{615DC8A6-ADE3-4410-A017-76642E9324DB}" type="sibTrans" cxnId="{902F8523-C9C5-4AE6-A05F-B581840D052F}">
      <dgm:prSet/>
      <dgm:spPr/>
      <dgm:t>
        <a:bodyPr/>
        <a:lstStyle/>
        <a:p>
          <a:endParaRPr lang="ru-RU"/>
        </a:p>
      </dgm:t>
    </dgm:pt>
    <dgm:pt modelId="{669C7712-4A38-4FE7-9E16-BB8DB35B906B}">
      <dgm:prSet phldrT="[Текст]"/>
      <dgm:spPr/>
      <dgm:t>
        <a:bodyPr/>
        <a:lstStyle/>
        <a:p>
          <a:r>
            <a:rPr lang="ru-RU" dirty="0" smtClean="0"/>
            <a:t>Для поступления в ВУЗ результаты ЕГЭ не требуются </a:t>
          </a:r>
          <a:endParaRPr lang="ru-RU" dirty="0"/>
        </a:p>
      </dgm:t>
    </dgm:pt>
    <dgm:pt modelId="{E401EE1B-2999-4D58-A2F7-2A8D2FB6C341}" type="parTrans" cxnId="{02E14072-3679-4973-8C89-7204F9BCDA15}">
      <dgm:prSet/>
      <dgm:spPr/>
      <dgm:t>
        <a:bodyPr/>
        <a:lstStyle/>
        <a:p>
          <a:endParaRPr lang="ru-RU"/>
        </a:p>
      </dgm:t>
    </dgm:pt>
    <dgm:pt modelId="{74319BB6-3E68-4F0E-9EFD-B1E1880727CA}" type="sibTrans" cxnId="{02E14072-3679-4973-8C89-7204F9BCDA15}">
      <dgm:prSet/>
      <dgm:spPr/>
      <dgm:t>
        <a:bodyPr/>
        <a:lstStyle/>
        <a:p>
          <a:endParaRPr lang="ru-RU"/>
        </a:p>
      </dgm:t>
    </dgm:pt>
    <dgm:pt modelId="{82A95C51-3FEC-492A-A321-C650B25501A8}">
      <dgm:prSet phldrT="[Текст]"/>
      <dgm:spPr/>
      <dgm:t>
        <a:bodyPr/>
        <a:lstStyle/>
        <a:p>
          <a:r>
            <a:rPr lang="ru-RU" dirty="0" smtClean="0"/>
            <a:t>Математика профильного уровня</a:t>
          </a:r>
          <a:endParaRPr lang="ru-RU" dirty="0"/>
        </a:p>
      </dgm:t>
    </dgm:pt>
    <dgm:pt modelId="{FC85631F-CD52-4788-89AD-9946C1EAAE5F}" type="parTrans" cxnId="{A738ACE8-92A9-420F-B9BF-1BE4B691E3FE}">
      <dgm:prSet/>
      <dgm:spPr/>
      <dgm:t>
        <a:bodyPr/>
        <a:lstStyle/>
        <a:p>
          <a:endParaRPr lang="ru-RU"/>
        </a:p>
      </dgm:t>
    </dgm:pt>
    <dgm:pt modelId="{7ADC0AC4-F314-47BA-B3ED-CA57589B8A8B}" type="sibTrans" cxnId="{A738ACE8-92A9-420F-B9BF-1BE4B691E3FE}">
      <dgm:prSet/>
      <dgm:spPr/>
      <dgm:t>
        <a:bodyPr/>
        <a:lstStyle/>
        <a:p>
          <a:endParaRPr lang="ru-RU"/>
        </a:p>
      </dgm:t>
    </dgm:pt>
    <dgm:pt modelId="{D6429885-C8F4-4699-8357-8DBBB3A176F6}">
      <dgm:prSet phldrT="[Текст]"/>
      <dgm:spPr/>
      <dgm:t>
        <a:bodyPr/>
        <a:lstStyle/>
        <a:p>
          <a:r>
            <a:rPr lang="ru-RU" dirty="0" smtClean="0"/>
            <a:t>Для поступления в ВУЗ требуются результаты ЕГЭ</a:t>
          </a:r>
          <a:endParaRPr lang="ru-RU" dirty="0"/>
        </a:p>
      </dgm:t>
    </dgm:pt>
    <dgm:pt modelId="{430CFB45-FBCC-48B6-9557-69927316A2EA}" type="parTrans" cxnId="{1B9EF8B7-B345-4107-A6F7-ABE28B32C379}">
      <dgm:prSet/>
      <dgm:spPr/>
      <dgm:t>
        <a:bodyPr/>
        <a:lstStyle/>
        <a:p>
          <a:endParaRPr lang="ru-RU"/>
        </a:p>
      </dgm:t>
    </dgm:pt>
    <dgm:pt modelId="{21B0DD3A-9FA5-4FB5-9DEB-05579CC8C9F9}" type="sibTrans" cxnId="{1B9EF8B7-B345-4107-A6F7-ABE28B32C379}">
      <dgm:prSet/>
      <dgm:spPr/>
      <dgm:t>
        <a:bodyPr/>
        <a:lstStyle/>
        <a:p>
          <a:endParaRPr lang="ru-RU"/>
        </a:p>
      </dgm:t>
    </dgm:pt>
    <dgm:pt modelId="{BDB2B453-B7D2-4D86-9835-E0BDF74D12D0}" type="pres">
      <dgm:prSet presAssocID="{5F16029F-9DF2-43BC-B696-D4BFDE0442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31AE78-EEA8-449F-A557-613395932CE3}" type="pres">
      <dgm:prSet presAssocID="{9C8B49F0-0BCC-4AD3-80D6-EADADD439E2A}" presName="linNode" presStyleCnt="0"/>
      <dgm:spPr/>
    </dgm:pt>
    <dgm:pt modelId="{47A95C37-A24D-42DB-9DA9-6BF549E03779}" type="pres">
      <dgm:prSet presAssocID="{9C8B49F0-0BCC-4AD3-80D6-EADADD439E2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6A33-99F3-4149-AFE7-C8142CD870C9}" type="pres">
      <dgm:prSet presAssocID="{9C8B49F0-0BCC-4AD3-80D6-EADADD439E2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B3089-3559-485D-B9D9-73A4DB2010A9}" type="pres">
      <dgm:prSet presAssocID="{615DC8A6-ADE3-4410-A017-76642E9324DB}" presName="sp" presStyleCnt="0"/>
      <dgm:spPr/>
    </dgm:pt>
    <dgm:pt modelId="{410823EE-4F2D-40DC-9A62-71FF13829A83}" type="pres">
      <dgm:prSet presAssocID="{82A95C51-3FEC-492A-A321-C650B25501A8}" presName="linNode" presStyleCnt="0"/>
      <dgm:spPr/>
    </dgm:pt>
    <dgm:pt modelId="{632482BF-4315-45B3-A678-0C5D785EAE58}" type="pres">
      <dgm:prSet presAssocID="{82A95C51-3FEC-492A-A321-C650B25501A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1CE5E-60EB-4A70-8A37-985C6C6B0752}" type="pres">
      <dgm:prSet presAssocID="{82A95C51-3FEC-492A-A321-C650B25501A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7DBC5-4172-4B75-A1BC-1F039FE98F03}" type="presOf" srcId="{9C8B49F0-0BCC-4AD3-80D6-EADADD439E2A}" destId="{47A95C37-A24D-42DB-9DA9-6BF549E03779}" srcOrd="0" destOrd="0" presId="urn:microsoft.com/office/officeart/2005/8/layout/vList5"/>
    <dgm:cxn modelId="{AF2A1193-1CE7-4D54-9218-B311794FE039}" type="presOf" srcId="{669C7712-4A38-4FE7-9E16-BB8DB35B906B}" destId="{4BD46A33-99F3-4149-AFE7-C8142CD870C9}" srcOrd="0" destOrd="0" presId="urn:microsoft.com/office/officeart/2005/8/layout/vList5"/>
    <dgm:cxn modelId="{902F8523-C9C5-4AE6-A05F-B581840D052F}" srcId="{5F16029F-9DF2-43BC-B696-D4BFDE0442AD}" destId="{9C8B49F0-0BCC-4AD3-80D6-EADADD439E2A}" srcOrd="0" destOrd="0" parTransId="{6CB30E9E-2E0D-425C-8BDD-B22069FC6FA2}" sibTransId="{615DC8A6-ADE3-4410-A017-76642E9324DB}"/>
    <dgm:cxn modelId="{02E14072-3679-4973-8C89-7204F9BCDA15}" srcId="{9C8B49F0-0BCC-4AD3-80D6-EADADD439E2A}" destId="{669C7712-4A38-4FE7-9E16-BB8DB35B906B}" srcOrd="0" destOrd="0" parTransId="{E401EE1B-2999-4D58-A2F7-2A8D2FB6C341}" sibTransId="{74319BB6-3E68-4F0E-9EFD-B1E1880727CA}"/>
    <dgm:cxn modelId="{ACD27AA6-D85E-46FE-8E00-9732D7E90C13}" type="presOf" srcId="{D6429885-C8F4-4699-8357-8DBBB3A176F6}" destId="{02C1CE5E-60EB-4A70-8A37-985C6C6B0752}" srcOrd="0" destOrd="0" presId="urn:microsoft.com/office/officeart/2005/8/layout/vList5"/>
    <dgm:cxn modelId="{1B9EF8B7-B345-4107-A6F7-ABE28B32C379}" srcId="{82A95C51-3FEC-492A-A321-C650B25501A8}" destId="{D6429885-C8F4-4699-8357-8DBBB3A176F6}" srcOrd="0" destOrd="0" parTransId="{430CFB45-FBCC-48B6-9557-69927316A2EA}" sibTransId="{21B0DD3A-9FA5-4FB5-9DEB-05579CC8C9F9}"/>
    <dgm:cxn modelId="{5D6C426D-1F2A-41FC-9796-72B05EA705FD}" type="presOf" srcId="{82A95C51-3FEC-492A-A321-C650B25501A8}" destId="{632482BF-4315-45B3-A678-0C5D785EAE58}" srcOrd="0" destOrd="0" presId="urn:microsoft.com/office/officeart/2005/8/layout/vList5"/>
    <dgm:cxn modelId="{A738ACE8-92A9-420F-B9BF-1BE4B691E3FE}" srcId="{5F16029F-9DF2-43BC-B696-D4BFDE0442AD}" destId="{82A95C51-3FEC-492A-A321-C650B25501A8}" srcOrd="1" destOrd="0" parTransId="{FC85631F-CD52-4788-89AD-9946C1EAAE5F}" sibTransId="{7ADC0AC4-F314-47BA-B3ED-CA57589B8A8B}"/>
    <dgm:cxn modelId="{D9083012-C533-4B18-80A5-1DF083AECEAD}" type="presOf" srcId="{5F16029F-9DF2-43BC-B696-D4BFDE0442AD}" destId="{BDB2B453-B7D2-4D86-9835-E0BDF74D12D0}" srcOrd="0" destOrd="0" presId="urn:microsoft.com/office/officeart/2005/8/layout/vList5"/>
    <dgm:cxn modelId="{AED05FB6-4CAB-4849-8703-2A392781C2F0}" type="presParOf" srcId="{BDB2B453-B7D2-4D86-9835-E0BDF74D12D0}" destId="{5131AE78-EEA8-449F-A557-613395932CE3}" srcOrd="0" destOrd="0" presId="urn:microsoft.com/office/officeart/2005/8/layout/vList5"/>
    <dgm:cxn modelId="{F4987883-64C0-4BC6-938B-CAF41E167082}" type="presParOf" srcId="{5131AE78-EEA8-449F-A557-613395932CE3}" destId="{47A95C37-A24D-42DB-9DA9-6BF549E03779}" srcOrd="0" destOrd="0" presId="urn:microsoft.com/office/officeart/2005/8/layout/vList5"/>
    <dgm:cxn modelId="{59D941FC-A713-4241-8B1F-8D906818C14B}" type="presParOf" srcId="{5131AE78-EEA8-449F-A557-613395932CE3}" destId="{4BD46A33-99F3-4149-AFE7-C8142CD870C9}" srcOrd="1" destOrd="0" presId="urn:microsoft.com/office/officeart/2005/8/layout/vList5"/>
    <dgm:cxn modelId="{2FE5D7FB-D105-4A15-89F0-B25BDABECBC1}" type="presParOf" srcId="{BDB2B453-B7D2-4D86-9835-E0BDF74D12D0}" destId="{352B3089-3559-485D-B9D9-73A4DB2010A9}" srcOrd="1" destOrd="0" presId="urn:microsoft.com/office/officeart/2005/8/layout/vList5"/>
    <dgm:cxn modelId="{A5B7A95B-F915-4CA2-8EB7-21105AC24B6E}" type="presParOf" srcId="{BDB2B453-B7D2-4D86-9835-E0BDF74D12D0}" destId="{410823EE-4F2D-40DC-9A62-71FF13829A83}" srcOrd="2" destOrd="0" presId="urn:microsoft.com/office/officeart/2005/8/layout/vList5"/>
    <dgm:cxn modelId="{A9146DB6-368D-4D52-B50A-2FE3D07E61B4}" type="presParOf" srcId="{410823EE-4F2D-40DC-9A62-71FF13829A83}" destId="{632482BF-4315-45B3-A678-0C5D785EAE58}" srcOrd="0" destOrd="0" presId="urn:microsoft.com/office/officeart/2005/8/layout/vList5"/>
    <dgm:cxn modelId="{DB086A36-6758-4CF3-BB01-E1BE1A03FF0A}" type="presParOf" srcId="{410823EE-4F2D-40DC-9A62-71FF13829A83}" destId="{02C1CE5E-60EB-4A70-8A37-985C6C6B07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16029F-9DF2-43BC-B696-D4BFDE0442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B49F0-0BCC-4AD3-80D6-EADADD439E2A}">
      <dgm:prSet phldrT="[Текст]"/>
      <dgm:spPr/>
      <dgm:t>
        <a:bodyPr/>
        <a:lstStyle/>
        <a:p>
          <a:r>
            <a:rPr lang="ru-RU" dirty="0" smtClean="0"/>
            <a:t>Где?</a:t>
          </a:r>
          <a:endParaRPr lang="ru-RU" dirty="0"/>
        </a:p>
      </dgm:t>
    </dgm:pt>
    <dgm:pt modelId="{6CB30E9E-2E0D-425C-8BDD-B22069FC6FA2}" type="parTrans" cxnId="{902F8523-C9C5-4AE6-A05F-B581840D052F}">
      <dgm:prSet/>
      <dgm:spPr/>
      <dgm:t>
        <a:bodyPr/>
        <a:lstStyle/>
        <a:p>
          <a:endParaRPr lang="ru-RU"/>
        </a:p>
      </dgm:t>
    </dgm:pt>
    <dgm:pt modelId="{615DC8A6-ADE3-4410-A017-76642E9324DB}" type="sibTrans" cxnId="{902F8523-C9C5-4AE6-A05F-B581840D052F}">
      <dgm:prSet/>
      <dgm:spPr/>
      <dgm:t>
        <a:bodyPr/>
        <a:lstStyle/>
        <a:p>
          <a:endParaRPr lang="ru-RU"/>
        </a:p>
      </dgm:t>
    </dgm:pt>
    <dgm:pt modelId="{669C7712-4A38-4FE7-9E16-BB8DB35B906B}">
      <dgm:prSet phldrT="[Текст]"/>
      <dgm:spPr/>
      <dgm:t>
        <a:bodyPr/>
        <a:lstStyle/>
        <a:p>
          <a:r>
            <a:rPr lang="ru-RU" dirty="0" smtClean="0"/>
            <a:t>в образовательных учреждениях, в которых выпускники учатся  </a:t>
          </a:r>
          <a:endParaRPr lang="ru-RU" dirty="0"/>
        </a:p>
      </dgm:t>
    </dgm:pt>
    <dgm:pt modelId="{E401EE1B-2999-4D58-A2F7-2A8D2FB6C341}" type="parTrans" cxnId="{02E14072-3679-4973-8C89-7204F9BCDA15}">
      <dgm:prSet/>
      <dgm:spPr/>
      <dgm:t>
        <a:bodyPr/>
        <a:lstStyle/>
        <a:p>
          <a:endParaRPr lang="ru-RU"/>
        </a:p>
      </dgm:t>
    </dgm:pt>
    <dgm:pt modelId="{74319BB6-3E68-4F0E-9EFD-B1E1880727CA}" type="sibTrans" cxnId="{02E14072-3679-4973-8C89-7204F9BCDA15}">
      <dgm:prSet/>
      <dgm:spPr/>
      <dgm:t>
        <a:bodyPr/>
        <a:lstStyle/>
        <a:p>
          <a:endParaRPr lang="ru-RU"/>
        </a:p>
      </dgm:t>
    </dgm:pt>
    <dgm:pt modelId="{82A95C51-3FEC-492A-A321-C650B25501A8}">
      <dgm:prSet phldrT="[Текст]"/>
      <dgm:spPr/>
      <dgm:t>
        <a:bodyPr/>
        <a:lstStyle/>
        <a:p>
          <a:r>
            <a:rPr lang="ru-RU" dirty="0" smtClean="0"/>
            <a:t>Когда?</a:t>
          </a:r>
          <a:endParaRPr lang="ru-RU" dirty="0"/>
        </a:p>
      </dgm:t>
    </dgm:pt>
    <dgm:pt modelId="{FC85631F-CD52-4788-89AD-9946C1EAAE5F}" type="parTrans" cxnId="{A738ACE8-92A9-420F-B9BF-1BE4B691E3FE}">
      <dgm:prSet/>
      <dgm:spPr/>
      <dgm:t>
        <a:bodyPr/>
        <a:lstStyle/>
        <a:p>
          <a:endParaRPr lang="ru-RU"/>
        </a:p>
      </dgm:t>
    </dgm:pt>
    <dgm:pt modelId="{7ADC0AC4-F314-47BA-B3ED-CA57589B8A8B}" type="sibTrans" cxnId="{A738ACE8-92A9-420F-B9BF-1BE4B691E3FE}">
      <dgm:prSet/>
      <dgm:spPr/>
      <dgm:t>
        <a:bodyPr/>
        <a:lstStyle/>
        <a:p>
          <a:endParaRPr lang="ru-RU"/>
        </a:p>
      </dgm:t>
    </dgm:pt>
    <dgm:pt modelId="{D6429885-C8F4-4699-8357-8DBBB3A176F6}">
      <dgm:prSet phldrT="[Текст]"/>
      <dgm:spPr/>
      <dgm:t>
        <a:bodyPr/>
        <a:lstStyle/>
        <a:p>
          <a:r>
            <a:rPr lang="ru-RU" dirty="0" smtClean="0"/>
            <a:t>до 1 февраля включительно</a:t>
          </a:r>
          <a:endParaRPr lang="ru-RU" dirty="0"/>
        </a:p>
      </dgm:t>
    </dgm:pt>
    <dgm:pt modelId="{430CFB45-FBCC-48B6-9557-69927316A2EA}" type="parTrans" cxnId="{1B9EF8B7-B345-4107-A6F7-ABE28B32C379}">
      <dgm:prSet/>
      <dgm:spPr/>
      <dgm:t>
        <a:bodyPr/>
        <a:lstStyle/>
        <a:p>
          <a:endParaRPr lang="ru-RU"/>
        </a:p>
      </dgm:t>
    </dgm:pt>
    <dgm:pt modelId="{21B0DD3A-9FA5-4FB5-9DEB-05579CC8C9F9}" type="sibTrans" cxnId="{1B9EF8B7-B345-4107-A6F7-ABE28B32C379}">
      <dgm:prSet/>
      <dgm:spPr/>
      <dgm:t>
        <a:bodyPr/>
        <a:lstStyle/>
        <a:p>
          <a:endParaRPr lang="ru-RU"/>
        </a:p>
      </dgm:t>
    </dgm:pt>
    <dgm:pt modelId="{BDB2B453-B7D2-4D86-9835-E0BDF74D12D0}" type="pres">
      <dgm:prSet presAssocID="{5F16029F-9DF2-43BC-B696-D4BFDE0442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31AE78-EEA8-449F-A557-613395932CE3}" type="pres">
      <dgm:prSet presAssocID="{9C8B49F0-0BCC-4AD3-80D6-EADADD439E2A}" presName="linNode" presStyleCnt="0"/>
      <dgm:spPr/>
    </dgm:pt>
    <dgm:pt modelId="{47A95C37-A24D-42DB-9DA9-6BF549E03779}" type="pres">
      <dgm:prSet presAssocID="{9C8B49F0-0BCC-4AD3-80D6-EADADD439E2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6A33-99F3-4149-AFE7-C8142CD870C9}" type="pres">
      <dgm:prSet presAssocID="{9C8B49F0-0BCC-4AD3-80D6-EADADD439E2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B3089-3559-485D-B9D9-73A4DB2010A9}" type="pres">
      <dgm:prSet presAssocID="{615DC8A6-ADE3-4410-A017-76642E9324DB}" presName="sp" presStyleCnt="0"/>
      <dgm:spPr/>
    </dgm:pt>
    <dgm:pt modelId="{410823EE-4F2D-40DC-9A62-71FF13829A83}" type="pres">
      <dgm:prSet presAssocID="{82A95C51-3FEC-492A-A321-C650B25501A8}" presName="linNode" presStyleCnt="0"/>
      <dgm:spPr/>
    </dgm:pt>
    <dgm:pt modelId="{632482BF-4315-45B3-A678-0C5D785EAE58}" type="pres">
      <dgm:prSet presAssocID="{82A95C51-3FEC-492A-A321-C650B25501A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1CE5E-60EB-4A70-8A37-985C6C6B0752}" type="pres">
      <dgm:prSet presAssocID="{82A95C51-3FEC-492A-A321-C650B25501A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2F8523-C9C5-4AE6-A05F-B581840D052F}" srcId="{5F16029F-9DF2-43BC-B696-D4BFDE0442AD}" destId="{9C8B49F0-0BCC-4AD3-80D6-EADADD439E2A}" srcOrd="0" destOrd="0" parTransId="{6CB30E9E-2E0D-425C-8BDD-B22069FC6FA2}" sibTransId="{615DC8A6-ADE3-4410-A017-76642E9324DB}"/>
    <dgm:cxn modelId="{1A4E5CE4-171F-4FEE-BC4D-DBFD7BB76FA5}" type="presOf" srcId="{669C7712-4A38-4FE7-9E16-BB8DB35B906B}" destId="{4BD46A33-99F3-4149-AFE7-C8142CD870C9}" srcOrd="0" destOrd="0" presId="urn:microsoft.com/office/officeart/2005/8/layout/vList5"/>
    <dgm:cxn modelId="{36FEA81D-909B-4B71-A5E6-ACF170E7159C}" type="presOf" srcId="{D6429885-C8F4-4699-8357-8DBBB3A176F6}" destId="{02C1CE5E-60EB-4A70-8A37-985C6C6B0752}" srcOrd="0" destOrd="0" presId="urn:microsoft.com/office/officeart/2005/8/layout/vList5"/>
    <dgm:cxn modelId="{02E14072-3679-4973-8C89-7204F9BCDA15}" srcId="{9C8B49F0-0BCC-4AD3-80D6-EADADD439E2A}" destId="{669C7712-4A38-4FE7-9E16-BB8DB35B906B}" srcOrd="0" destOrd="0" parTransId="{E401EE1B-2999-4D58-A2F7-2A8D2FB6C341}" sibTransId="{74319BB6-3E68-4F0E-9EFD-B1E1880727CA}"/>
    <dgm:cxn modelId="{1B9EF8B7-B345-4107-A6F7-ABE28B32C379}" srcId="{82A95C51-3FEC-492A-A321-C650B25501A8}" destId="{D6429885-C8F4-4699-8357-8DBBB3A176F6}" srcOrd="0" destOrd="0" parTransId="{430CFB45-FBCC-48B6-9557-69927316A2EA}" sibTransId="{21B0DD3A-9FA5-4FB5-9DEB-05579CC8C9F9}"/>
    <dgm:cxn modelId="{2EE0651D-C5BA-490B-9303-E627566DCDA4}" type="presOf" srcId="{82A95C51-3FEC-492A-A321-C650B25501A8}" destId="{632482BF-4315-45B3-A678-0C5D785EAE58}" srcOrd="0" destOrd="0" presId="urn:microsoft.com/office/officeart/2005/8/layout/vList5"/>
    <dgm:cxn modelId="{6CBC3AD1-B0D0-419F-B824-02A5E18DA0B3}" type="presOf" srcId="{5F16029F-9DF2-43BC-B696-D4BFDE0442AD}" destId="{BDB2B453-B7D2-4D86-9835-E0BDF74D12D0}" srcOrd="0" destOrd="0" presId="urn:microsoft.com/office/officeart/2005/8/layout/vList5"/>
    <dgm:cxn modelId="{6E67BF92-2EC0-48E1-8FA4-4A5AF5FB2847}" type="presOf" srcId="{9C8B49F0-0BCC-4AD3-80D6-EADADD439E2A}" destId="{47A95C37-A24D-42DB-9DA9-6BF549E03779}" srcOrd="0" destOrd="0" presId="urn:microsoft.com/office/officeart/2005/8/layout/vList5"/>
    <dgm:cxn modelId="{A738ACE8-92A9-420F-B9BF-1BE4B691E3FE}" srcId="{5F16029F-9DF2-43BC-B696-D4BFDE0442AD}" destId="{82A95C51-3FEC-492A-A321-C650B25501A8}" srcOrd="1" destOrd="0" parTransId="{FC85631F-CD52-4788-89AD-9946C1EAAE5F}" sibTransId="{7ADC0AC4-F314-47BA-B3ED-CA57589B8A8B}"/>
    <dgm:cxn modelId="{05DBAC22-8D3B-4ECB-A2E6-AA9AD8798F75}" type="presParOf" srcId="{BDB2B453-B7D2-4D86-9835-E0BDF74D12D0}" destId="{5131AE78-EEA8-449F-A557-613395932CE3}" srcOrd="0" destOrd="0" presId="urn:microsoft.com/office/officeart/2005/8/layout/vList5"/>
    <dgm:cxn modelId="{5D923065-71CC-4A51-9647-F4A23069C492}" type="presParOf" srcId="{5131AE78-EEA8-449F-A557-613395932CE3}" destId="{47A95C37-A24D-42DB-9DA9-6BF549E03779}" srcOrd="0" destOrd="0" presId="urn:microsoft.com/office/officeart/2005/8/layout/vList5"/>
    <dgm:cxn modelId="{A6586E7E-33AF-4018-A6D3-7D5DBBFCBD96}" type="presParOf" srcId="{5131AE78-EEA8-449F-A557-613395932CE3}" destId="{4BD46A33-99F3-4149-AFE7-C8142CD870C9}" srcOrd="1" destOrd="0" presId="urn:microsoft.com/office/officeart/2005/8/layout/vList5"/>
    <dgm:cxn modelId="{1B4AD2E0-99B7-4C8B-96F5-A943AAE79C7B}" type="presParOf" srcId="{BDB2B453-B7D2-4D86-9835-E0BDF74D12D0}" destId="{352B3089-3559-485D-B9D9-73A4DB2010A9}" srcOrd="1" destOrd="0" presId="urn:microsoft.com/office/officeart/2005/8/layout/vList5"/>
    <dgm:cxn modelId="{76D56FF9-333D-48EF-9A94-88DF25A73495}" type="presParOf" srcId="{BDB2B453-B7D2-4D86-9835-E0BDF74D12D0}" destId="{410823EE-4F2D-40DC-9A62-71FF13829A83}" srcOrd="2" destOrd="0" presId="urn:microsoft.com/office/officeart/2005/8/layout/vList5"/>
    <dgm:cxn modelId="{87EE4F38-DD78-4CCE-829F-2DB8F89A7F9B}" type="presParOf" srcId="{410823EE-4F2D-40DC-9A62-71FF13829A83}" destId="{632482BF-4315-45B3-A678-0C5D785EAE58}" srcOrd="0" destOrd="0" presId="urn:microsoft.com/office/officeart/2005/8/layout/vList5"/>
    <dgm:cxn modelId="{660252AE-BAB2-48CC-AB1F-FACB17B82D7D}" type="presParOf" srcId="{410823EE-4F2D-40DC-9A62-71FF13829A83}" destId="{02C1CE5E-60EB-4A70-8A37-985C6C6B07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6029F-9DF2-43BC-B696-D4BFDE0442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B49F0-0BCC-4AD3-80D6-EADADD439E2A}">
      <dgm:prSet phldrT="[Текст]"/>
      <dgm:spPr/>
      <dgm:t>
        <a:bodyPr/>
        <a:lstStyle/>
        <a:p>
          <a:r>
            <a:rPr lang="ru-RU" dirty="0" smtClean="0"/>
            <a:t>Да</a:t>
          </a:r>
          <a:endParaRPr lang="ru-RU" dirty="0"/>
        </a:p>
      </dgm:t>
    </dgm:pt>
    <dgm:pt modelId="{6CB30E9E-2E0D-425C-8BDD-B22069FC6FA2}" type="parTrans" cxnId="{902F8523-C9C5-4AE6-A05F-B581840D052F}">
      <dgm:prSet/>
      <dgm:spPr/>
      <dgm:t>
        <a:bodyPr/>
        <a:lstStyle/>
        <a:p>
          <a:endParaRPr lang="ru-RU"/>
        </a:p>
      </dgm:t>
    </dgm:pt>
    <dgm:pt modelId="{615DC8A6-ADE3-4410-A017-76642E9324DB}" type="sibTrans" cxnId="{902F8523-C9C5-4AE6-A05F-B581840D052F}">
      <dgm:prSet/>
      <dgm:spPr/>
      <dgm:t>
        <a:bodyPr/>
        <a:lstStyle/>
        <a:p>
          <a:endParaRPr lang="ru-RU"/>
        </a:p>
      </dgm:t>
    </dgm:pt>
    <dgm:pt modelId="{669C7712-4A38-4FE7-9E16-BB8DB35B906B}">
      <dgm:prSet phldrT="[Текст]"/>
      <dgm:spPr/>
      <dgm:t>
        <a:bodyPr/>
        <a:lstStyle/>
        <a:p>
          <a:r>
            <a:rPr lang="ru-RU" dirty="0" smtClean="0"/>
            <a:t>при наличии уважительной причины</a:t>
          </a:r>
          <a:endParaRPr lang="ru-RU" dirty="0"/>
        </a:p>
      </dgm:t>
    </dgm:pt>
    <dgm:pt modelId="{E401EE1B-2999-4D58-A2F7-2A8D2FB6C341}" type="parTrans" cxnId="{02E14072-3679-4973-8C89-7204F9BCDA15}">
      <dgm:prSet/>
      <dgm:spPr/>
      <dgm:t>
        <a:bodyPr/>
        <a:lstStyle/>
        <a:p>
          <a:endParaRPr lang="ru-RU"/>
        </a:p>
      </dgm:t>
    </dgm:pt>
    <dgm:pt modelId="{74319BB6-3E68-4F0E-9EFD-B1E1880727CA}" type="sibTrans" cxnId="{02E14072-3679-4973-8C89-7204F9BCDA15}">
      <dgm:prSet/>
      <dgm:spPr/>
      <dgm:t>
        <a:bodyPr/>
        <a:lstStyle/>
        <a:p>
          <a:endParaRPr lang="ru-RU"/>
        </a:p>
      </dgm:t>
    </dgm:pt>
    <dgm:pt modelId="{BDB2B453-B7D2-4D86-9835-E0BDF74D12D0}" type="pres">
      <dgm:prSet presAssocID="{5F16029F-9DF2-43BC-B696-D4BFDE0442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31AE78-EEA8-449F-A557-613395932CE3}" type="pres">
      <dgm:prSet presAssocID="{9C8B49F0-0BCC-4AD3-80D6-EADADD439E2A}" presName="linNode" presStyleCnt="0"/>
      <dgm:spPr/>
    </dgm:pt>
    <dgm:pt modelId="{47A95C37-A24D-42DB-9DA9-6BF549E03779}" type="pres">
      <dgm:prSet presAssocID="{9C8B49F0-0BCC-4AD3-80D6-EADADD439E2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6A33-99F3-4149-AFE7-C8142CD870C9}" type="pres">
      <dgm:prSet presAssocID="{9C8B49F0-0BCC-4AD3-80D6-EADADD439E2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2F8523-C9C5-4AE6-A05F-B581840D052F}" srcId="{5F16029F-9DF2-43BC-B696-D4BFDE0442AD}" destId="{9C8B49F0-0BCC-4AD3-80D6-EADADD439E2A}" srcOrd="0" destOrd="0" parTransId="{6CB30E9E-2E0D-425C-8BDD-B22069FC6FA2}" sibTransId="{615DC8A6-ADE3-4410-A017-76642E9324DB}"/>
    <dgm:cxn modelId="{C3F7A429-817B-4107-9D75-94A20F944680}" type="presOf" srcId="{9C8B49F0-0BCC-4AD3-80D6-EADADD439E2A}" destId="{47A95C37-A24D-42DB-9DA9-6BF549E03779}" srcOrd="0" destOrd="0" presId="urn:microsoft.com/office/officeart/2005/8/layout/vList5"/>
    <dgm:cxn modelId="{7509FF23-1DDB-499E-8AB1-FB596EAF4E73}" type="presOf" srcId="{669C7712-4A38-4FE7-9E16-BB8DB35B906B}" destId="{4BD46A33-99F3-4149-AFE7-C8142CD870C9}" srcOrd="0" destOrd="0" presId="urn:microsoft.com/office/officeart/2005/8/layout/vList5"/>
    <dgm:cxn modelId="{6B642621-D9E1-4251-B263-F80270E4BAE9}" type="presOf" srcId="{5F16029F-9DF2-43BC-B696-D4BFDE0442AD}" destId="{BDB2B453-B7D2-4D86-9835-E0BDF74D12D0}" srcOrd="0" destOrd="0" presId="urn:microsoft.com/office/officeart/2005/8/layout/vList5"/>
    <dgm:cxn modelId="{02E14072-3679-4973-8C89-7204F9BCDA15}" srcId="{9C8B49F0-0BCC-4AD3-80D6-EADADD439E2A}" destId="{669C7712-4A38-4FE7-9E16-BB8DB35B906B}" srcOrd="0" destOrd="0" parTransId="{E401EE1B-2999-4D58-A2F7-2A8D2FB6C341}" sibTransId="{74319BB6-3E68-4F0E-9EFD-B1E1880727CA}"/>
    <dgm:cxn modelId="{9183E325-5A81-4903-A8A0-F3CF8A0EC977}" type="presParOf" srcId="{BDB2B453-B7D2-4D86-9835-E0BDF74D12D0}" destId="{5131AE78-EEA8-449F-A557-613395932CE3}" srcOrd="0" destOrd="0" presId="urn:microsoft.com/office/officeart/2005/8/layout/vList5"/>
    <dgm:cxn modelId="{4FA5B2BC-1981-4423-AC2F-1BBF7FFCBE0D}" type="presParOf" srcId="{5131AE78-EEA8-449F-A557-613395932CE3}" destId="{47A95C37-A24D-42DB-9DA9-6BF549E03779}" srcOrd="0" destOrd="0" presId="urn:microsoft.com/office/officeart/2005/8/layout/vList5"/>
    <dgm:cxn modelId="{63451EB7-5CD8-4A79-A39E-879A114FA21B}" type="presParOf" srcId="{5131AE78-EEA8-449F-A557-613395932CE3}" destId="{4BD46A33-99F3-4149-AFE7-C8142CD870C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FF3EEF-C0EB-498A-97D3-1B683AE93A4E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889E0F5-6AB6-4A68-849C-479E438119DC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24B841CE-CAD9-48BF-B687-9861A13DD5B8}" type="parTrans" cxnId="{C6CFF946-4516-4CF5-AADB-0C53E86E56B9}">
      <dgm:prSet/>
      <dgm:spPr/>
      <dgm:t>
        <a:bodyPr/>
        <a:lstStyle/>
        <a:p>
          <a:endParaRPr lang="ru-RU"/>
        </a:p>
      </dgm:t>
    </dgm:pt>
    <dgm:pt modelId="{E8CB5144-0DBC-4880-97E0-11E462B91966}" type="sibTrans" cxnId="{C6CFF946-4516-4CF5-AADB-0C53E86E56B9}">
      <dgm:prSet/>
      <dgm:spPr/>
      <dgm:t>
        <a:bodyPr/>
        <a:lstStyle/>
        <a:p>
          <a:endParaRPr lang="ru-RU"/>
        </a:p>
      </dgm:t>
    </dgm:pt>
    <dgm:pt modelId="{81B78726-7D75-496C-BB25-0B7886F02F33}">
      <dgm:prSet phldrT="[Текст]"/>
      <dgm:spPr/>
      <dgm:t>
        <a:bodyPr/>
        <a:lstStyle/>
        <a:p>
          <a:r>
            <a:rPr lang="ru-RU" dirty="0" smtClean="0"/>
            <a:t>Математика </a:t>
          </a:r>
          <a:endParaRPr lang="ru-RU" dirty="0"/>
        </a:p>
      </dgm:t>
    </dgm:pt>
    <dgm:pt modelId="{C6322E92-DFF4-4EF6-B89E-43E85B92057C}" type="parTrans" cxnId="{D07D2AFF-E7C9-480E-AFB1-20DB16403B70}">
      <dgm:prSet/>
      <dgm:spPr/>
      <dgm:t>
        <a:bodyPr/>
        <a:lstStyle/>
        <a:p>
          <a:endParaRPr lang="ru-RU"/>
        </a:p>
      </dgm:t>
    </dgm:pt>
    <dgm:pt modelId="{9735326F-78A4-48A4-A852-B9BF46AE7D13}" type="sibTrans" cxnId="{D07D2AFF-E7C9-480E-AFB1-20DB16403B70}">
      <dgm:prSet/>
      <dgm:spPr/>
      <dgm:t>
        <a:bodyPr/>
        <a:lstStyle/>
        <a:p>
          <a:endParaRPr lang="ru-RU"/>
        </a:p>
      </dgm:t>
    </dgm:pt>
    <dgm:pt modelId="{6143FB72-F6EE-442A-97FB-07780CF4D5A6}">
      <dgm:prSet phldrT="[Текст]"/>
      <dgm:spPr/>
      <dgm:t>
        <a:bodyPr/>
        <a:lstStyle/>
        <a:p>
          <a:r>
            <a:rPr lang="ru-RU" dirty="0" smtClean="0"/>
            <a:t>Предметы по выбору</a:t>
          </a:r>
          <a:endParaRPr lang="ru-RU" dirty="0"/>
        </a:p>
      </dgm:t>
    </dgm:pt>
    <dgm:pt modelId="{A5354C49-7848-4D1D-BF26-68E7532C201E}" type="parTrans" cxnId="{74186FFC-3A33-4867-AA85-602643691DAA}">
      <dgm:prSet/>
      <dgm:spPr/>
      <dgm:t>
        <a:bodyPr/>
        <a:lstStyle/>
        <a:p>
          <a:endParaRPr lang="ru-RU"/>
        </a:p>
      </dgm:t>
    </dgm:pt>
    <dgm:pt modelId="{ABA160D2-1EA7-4252-A283-B6D26FDD56C2}" type="sibTrans" cxnId="{74186FFC-3A33-4867-AA85-602643691DAA}">
      <dgm:prSet/>
      <dgm:spPr/>
      <dgm:t>
        <a:bodyPr/>
        <a:lstStyle/>
        <a:p>
          <a:endParaRPr lang="ru-RU"/>
        </a:p>
      </dgm:t>
    </dgm:pt>
    <dgm:pt modelId="{8EA005BC-74F2-4FE1-8BCB-E5521FB01814}">
      <dgm:prSet/>
      <dgm:spPr/>
      <dgm:t>
        <a:bodyPr/>
        <a:lstStyle/>
        <a:p>
          <a:r>
            <a:rPr lang="ru-RU" dirty="0" smtClean="0"/>
            <a:t>Не ниже минимальных</a:t>
          </a:r>
          <a:endParaRPr lang="ru-RU" dirty="0"/>
        </a:p>
      </dgm:t>
    </dgm:pt>
    <dgm:pt modelId="{BCDCD66C-CFE8-485B-9CC6-3C9D42660D3A}" type="parTrans" cxnId="{B04F23C2-57F2-44C6-B3ED-DE72C8CA8327}">
      <dgm:prSet/>
      <dgm:spPr/>
      <dgm:t>
        <a:bodyPr/>
        <a:lstStyle/>
        <a:p>
          <a:endParaRPr lang="ru-RU"/>
        </a:p>
      </dgm:t>
    </dgm:pt>
    <dgm:pt modelId="{9EAC5358-6CFB-477B-8486-B3DA533200BC}" type="sibTrans" cxnId="{B04F23C2-57F2-44C6-B3ED-DE72C8CA8327}">
      <dgm:prSet/>
      <dgm:spPr/>
      <dgm:t>
        <a:bodyPr/>
        <a:lstStyle/>
        <a:p>
          <a:endParaRPr lang="ru-RU"/>
        </a:p>
      </dgm:t>
    </dgm:pt>
    <dgm:pt modelId="{BE1245E7-2F94-483E-8F98-8B52FA1C9E26}">
      <dgm:prSet custT="1"/>
      <dgm:spPr/>
      <dgm:t>
        <a:bodyPr/>
        <a:lstStyle/>
        <a:p>
          <a:r>
            <a:rPr lang="ru-RU" sz="2400" dirty="0" smtClean="0"/>
            <a:t>Не ниже минимальных (профиль)</a:t>
          </a:r>
          <a:endParaRPr lang="ru-RU" sz="2400" dirty="0"/>
        </a:p>
      </dgm:t>
    </dgm:pt>
    <dgm:pt modelId="{51908C9E-5F8A-4EA5-9FBF-DF4D077F04E6}" type="parTrans" cxnId="{8E30D336-BB6E-438C-BAC0-C32223556B29}">
      <dgm:prSet/>
      <dgm:spPr/>
      <dgm:t>
        <a:bodyPr/>
        <a:lstStyle/>
        <a:p>
          <a:endParaRPr lang="ru-RU"/>
        </a:p>
      </dgm:t>
    </dgm:pt>
    <dgm:pt modelId="{F4068F4F-66DD-4E77-A037-71A6DAE5323F}" type="sibTrans" cxnId="{8E30D336-BB6E-438C-BAC0-C32223556B29}">
      <dgm:prSet/>
      <dgm:spPr/>
      <dgm:t>
        <a:bodyPr/>
        <a:lstStyle/>
        <a:p>
          <a:endParaRPr lang="ru-RU"/>
        </a:p>
      </dgm:t>
    </dgm:pt>
    <dgm:pt modelId="{FA08170D-93D4-4C2C-A858-08FF4962BA0E}">
      <dgm:prSet custT="1"/>
      <dgm:spPr/>
      <dgm:t>
        <a:bodyPr/>
        <a:lstStyle/>
        <a:p>
          <a:r>
            <a:rPr lang="ru-RU" sz="2400" dirty="0" smtClean="0"/>
            <a:t>Не ниже минимальных</a:t>
          </a:r>
          <a:endParaRPr lang="ru-RU" sz="2400" dirty="0"/>
        </a:p>
      </dgm:t>
    </dgm:pt>
    <dgm:pt modelId="{3DD1254D-5B8B-436A-9FCF-8AA84816F1CE}" type="parTrans" cxnId="{A5AD3477-E5D6-456F-9594-FEC0AFE7924C}">
      <dgm:prSet/>
      <dgm:spPr/>
      <dgm:t>
        <a:bodyPr/>
        <a:lstStyle/>
        <a:p>
          <a:endParaRPr lang="ru-RU"/>
        </a:p>
      </dgm:t>
    </dgm:pt>
    <dgm:pt modelId="{8435DDEB-DBC6-422D-AAA6-939549A4D4E1}" type="sibTrans" cxnId="{A5AD3477-E5D6-456F-9594-FEC0AFE7924C}">
      <dgm:prSet/>
      <dgm:spPr/>
      <dgm:t>
        <a:bodyPr/>
        <a:lstStyle/>
        <a:p>
          <a:endParaRPr lang="ru-RU"/>
        </a:p>
      </dgm:t>
    </dgm:pt>
    <dgm:pt modelId="{07363151-E517-416C-86CE-F70E5551E89D}">
      <dgm:prSet custT="1"/>
      <dgm:spPr/>
      <dgm:t>
        <a:bodyPr/>
        <a:lstStyle/>
        <a:p>
          <a:r>
            <a:rPr lang="ru-RU" sz="2400" dirty="0" smtClean="0"/>
            <a:t>Не ниже 3 баллов (база)</a:t>
          </a:r>
          <a:endParaRPr lang="ru-RU" sz="2400" dirty="0"/>
        </a:p>
      </dgm:t>
    </dgm:pt>
    <dgm:pt modelId="{4AC4F695-1093-4059-BEBA-6DA4ABAC1F6B}" type="parTrans" cxnId="{100EDACD-11A0-4EC7-89FC-0B4BBE6D5C4B}">
      <dgm:prSet/>
      <dgm:spPr/>
      <dgm:t>
        <a:bodyPr/>
        <a:lstStyle/>
        <a:p>
          <a:endParaRPr lang="ru-RU"/>
        </a:p>
      </dgm:t>
    </dgm:pt>
    <dgm:pt modelId="{ABC56328-35B0-4407-BFAE-81C8B691D406}" type="sibTrans" cxnId="{100EDACD-11A0-4EC7-89FC-0B4BBE6D5C4B}">
      <dgm:prSet/>
      <dgm:spPr/>
      <dgm:t>
        <a:bodyPr/>
        <a:lstStyle/>
        <a:p>
          <a:endParaRPr lang="ru-RU"/>
        </a:p>
      </dgm:t>
    </dgm:pt>
    <dgm:pt modelId="{8663EFF2-ED1D-403F-A1C4-ED1E45B03EAC}" type="pres">
      <dgm:prSet presAssocID="{3AFF3EEF-C0EB-498A-97D3-1B683AE93A4E}" presName="diagram" presStyleCnt="0">
        <dgm:presLayoutVars>
          <dgm:dir/>
          <dgm:animLvl val="lvl"/>
          <dgm:resizeHandles val="exact"/>
        </dgm:presLayoutVars>
      </dgm:prSet>
      <dgm:spPr/>
    </dgm:pt>
    <dgm:pt modelId="{3E391114-036F-4921-946E-812488A71448}" type="pres">
      <dgm:prSet presAssocID="{3889E0F5-6AB6-4A68-849C-479E438119DC}" presName="compNode" presStyleCnt="0"/>
      <dgm:spPr/>
    </dgm:pt>
    <dgm:pt modelId="{96CFCE8D-377A-4999-BF95-7DE9D21257C2}" type="pres">
      <dgm:prSet presAssocID="{3889E0F5-6AB6-4A68-849C-479E438119DC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6F623-6E6A-4957-AA7A-F6DC146FD581}" type="pres">
      <dgm:prSet presAssocID="{3889E0F5-6AB6-4A68-849C-479E438119D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D3A5E-7B37-4073-A688-38D9B49DBF8A}" type="pres">
      <dgm:prSet presAssocID="{3889E0F5-6AB6-4A68-849C-479E438119DC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8573E2FF-B0AF-43E4-93C7-655230274CF1}" type="pres">
      <dgm:prSet presAssocID="{3889E0F5-6AB6-4A68-849C-479E438119DC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EECCCD2-070F-4D6D-A109-F7C144CE184F}" type="pres">
      <dgm:prSet presAssocID="{E8CB5144-0DBC-4880-97E0-11E462B9196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F6D5F65-A0CE-4357-A8EE-46B6818CEABB}" type="pres">
      <dgm:prSet presAssocID="{81B78726-7D75-496C-BB25-0B7886F02F33}" presName="compNode" presStyleCnt="0"/>
      <dgm:spPr/>
    </dgm:pt>
    <dgm:pt modelId="{68C635DD-D340-4D02-AD72-2F2170B83B56}" type="pres">
      <dgm:prSet presAssocID="{81B78726-7D75-496C-BB25-0B7886F02F33}" presName="childRect" presStyleLbl="bgAcc1" presStyleIdx="1" presStyleCnt="3" custScaleY="192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47BD7-F852-46A8-B15F-5C6BB996DF85}" type="pres">
      <dgm:prSet presAssocID="{81B78726-7D75-496C-BB25-0B7886F02F3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5DD7E-520D-4AB2-BDE1-F384D32E5DD5}" type="pres">
      <dgm:prSet presAssocID="{81B78726-7D75-496C-BB25-0B7886F02F33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EB964E3B-2766-4D6D-86B8-72A77A86EC70}" type="pres">
      <dgm:prSet presAssocID="{81B78726-7D75-496C-BB25-0B7886F02F33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C9E7F89-14E8-4031-99A5-662241106F70}" type="pres">
      <dgm:prSet presAssocID="{9735326F-78A4-48A4-A852-B9BF46AE7D1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82090DF-3788-454B-9C51-D785361A7564}" type="pres">
      <dgm:prSet presAssocID="{6143FB72-F6EE-442A-97FB-07780CF4D5A6}" presName="compNode" presStyleCnt="0"/>
      <dgm:spPr/>
    </dgm:pt>
    <dgm:pt modelId="{84E2CE9D-04E7-41B3-97A8-DD637C087F8D}" type="pres">
      <dgm:prSet presAssocID="{6143FB72-F6EE-442A-97FB-07780CF4D5A6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06E37-11A6-46FF-907C-392C90710B21}" type="pres">
      <dgm:prSet presAssocID="{6143FB72-F6EE-442A-97FB-07780CF4D5A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DA3FE-4D13-4295-AC3E-4FB0CBAA08B1}" type="pres">
      <dgm:prSet presAssocID="{6143FB72-F6EE-442A-97FB-07780CF4D5A6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05112F31-39BE-48EB-A7D1-AFFDA79AB3B7}" type="pres">
      <dgm:prSet presAssocID="{6143FB72-F6EE-442A-97FB-07780CF4D5A6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E59C2EE2-990D-40E0-B6AB-4EAE3B97CD35}" type="presOf" srcId="{E8CB5144-0DBC-4880-97E0-11E462B91966}" destId="{4EECCCD2-070F-4D6D-A109-F7C144CE184F}" srcOrd="0" destOrd="0" presId="urn:microsoft.com/office/officeart/2005/8/layout/bList2#1"/>
    <dgm:cxn modelId="{67B9C0A9-A00C-4D32-A5C8-DF299F901FEA}" type="presOf" srcId="{3889E0F5-6AB6-4A68-849C-479E438119DC}" destId="{CEFD3A5E-7B37-4073-A688-38D9B49DBF8A}" srcOrd="1" destOrd="0" presId="urn:microsoft.com/office/officeart/2005/8/layout/bList2#1"/>
    <dgm:cxn modelId="{C8450257-CB95-4F6F-B276-7BEE40B9D912}" type="presOf" srcId="{3AFF3EEF-C0EB-498A-97D3-1B683AE93A4E}" destId="{8663EFF2-ED1D-403F-A1C4-ED1E45B03EAC}" srcOrd="0" destOrd="0" presId="urn:microsoft.com/office/officeart/2005/8/layout/bList2#1"/>
    <dgm:cxn modelId="{0F3F5BE5-E6E2-4B13-B7F6-6D2C53A78275}" type="presOf" srcId="{81B78726-7D75-496C-BB25-0B7886F02F33}" destId="{B6B5DD7E-520D-4AB2-BDE1-F384D32E5DD5}" srcOrd="1" destOrd="0" presId="urn:microsoft.com/office/officeart/2005/8/layout/bList2#1"/>
    <dgm:cxn modelId="{73084809-9311-4C2F-A84C-359259DAC34B}" type="presOf" srcId="{07363151-E517-416C-86CE-F70E5551E89D}" destId="{68C635DD-D340-4D02-AD72-2F2170B83B56}" srcOrd="0" destOrd="1" presId="urn:microsoft.com/office/officeart/2005/8/layout/bList2#1"/>
    <dgm:cxn modelId="{8725C5B0-30A5-4DA7-8AB9-B3A2CEAFA76B}" type="presOf" srcId="{8EA005BC-74F2-4FE1-8BCB-E5521FB01814}" destId="{96CFCE8D-377A-4999-BF95-7DE9D21257C2}" srcOrd="0" destOrd="0" presId="urn:microsoft.com/office/officeart/2005/8/layout/bList2#1"/>
    <dgm:cxn modelId="{7D5B85B9-140F-4086-A350-E83100F2F234}" type="presOf" srcId="{6143FB72-F6EE-442A-97FB-07780CF4D5A6}" destId="{4AE06E37-11A6-46FF-907C-392C90710B21}" srcOrd="0" destOrd="0" presId="urn:microsoft.com/office/officeart/2005/8/layout/bList2#1"/>
    <dgm:cxn modelId="{74186FFC-3A33-4867-AA85-602643691DAA}" srcId="{3AFF3EEF-C0EB-498A-97D3-1B683AE93A4E}" destId="{6143FB72-F6EE-442A-97FB-07780CF4D5A6}" srcOrd="2" destOrd="0" parTransId="{A5354C49-7848-4D1D-BF26-68E7532C201E}" sibTransId="{ABA160D2-1EA7-4252-A283-B6D26FDD56C2}"/>
    <dgm:cxn modelId="{BCCABEEC-9722-495F-A1E0-A5990DC54F2A}" type="presOf" srcId="{6143FB72-F6EE-442A-97FB-07780CF4D5A6}" destId="{04BDA3FE-4D13-4295-AC3E-4FB0CBAA08B1}" srcOrd="1" destOrd="0" presId="urn:microsoft.com/office/officeart/2005/8/layout/bList2#1"/>
    <dgm:cxn modelId="{C6CFF946-4516-4CF5-AADB-0C53E86E56B9}" srcId="{3AFF3EEF-C0EB-498A-97D3-1B683AE93A4E}" destId="{3889E0F5-6AB6-4A68-849C-479E438119DC}" srcOrd="0" destOrd="0" parTransId="{24B841CE-CAD9-48BF-B687-9861A13DD5B8}" sibTransId="{E8CB5144-0DBC-4880-97E0-11E462B91966}"/>
    <dgm:cxn modelId="{B04F23C2-57F2-44C6-B3ED-DE72C8CA8327}" srcId="{3889E0F5-6AB6-4A68-849C-479E438119DC}" destId="{8EA005BC-74F2-4FE1-8BCB-E5521FB01814}" srcOrd="0" destOrd="0" parTransId="{BCDCD66C-CFE8-485B-9CC6-3C9D42660D3A}" sibTransId="{9EAC5358-6CFB-477B-8486-B3DA533200BC}"/>
    <dgm:cxn modelId="{8E30D336-BB6E-438C-BAC0-C32223556B29}" srcId="{81B78726-7D75-496C-BB25-0B7886F02F33}" destId="{BE1245E7-2F94-483E-8F98-8B52FA1C9E26}" srcOrd="0" destOrd="0" parTransId="{51908C9E-5F8A-4EA5-9FBF-DF4D077F04E6}" sibTransId="{F4068F4F-66DD-4E77-A037-71A6DAE5323F}"/>
    <dgm:cxn modelId="{51E7B497-3F4D-4C19-897B-85DF067EF454}" type="presOf" srcId="{9735326F-78A4-48A4-A852-B9BF46AE7D13}" destId="{4C9E7F89-14E8-4031-99A5-662241106F70}" srcOrd="0" destOrd="0" presId="urn:microsoft.com/office/officeart/2005/8/layout/bList2#1"/>
    <dgm:cxn modelId="{6D2941D9-BF1C-4391-9173-238B79B077DF}" type="presOf" srcId="{BE1245E7-2F94-483E-8F98-8B52FA1C9E26}" destId="{68C635DD-D340-4D02-AD72-2F2170B83B56}" srcOrd="0" destOrd="0" presId="urn:microsoft.com/office/officeart/2005/8/layout/bList2#1"/>
    <dgm:cxn modelId="{8DAAED2C-A323-42CD-A73D-313436D2E18E}" type="presOf" srcId="{81B78726-7D75-496C-BB25-0B7886F02F33}" destId="{A2147BD7-F852-46A8-B15F-5C6BB996DF85}" srcOrd="0" destOrd="0" presId="urn:microsoft.com/office/officeart/2005/8/layout/bList2#1"/>
    <dgm:cxn modelId="{F7465EEB-50D8-4AC0-A796-FC4F83C7B0FE}" type="presOf" srcId="{3889E0F5-6AB6-4A68-849C-479E438119DC}" destId="{0FA6F623-6E6A-4957-AA7A-F6DC146FD581}" srcOrd="0" destOrd="0" presId="urn:microsoft.com/office/officeart/2005/8/layout/bList2#1"/>
    <dgm:cxn modelId="{1BE66E92-47FC-4313-B9F3-FE8BFA84A54E}" type="presOf" srcId="{FA08170D-93D4-4C2C-A858-08FF4962BA0E}" destId="{84E2CE9D-04E7-41B3-97A8-DD637C087F8D}" srcOrd="0" destOrd="0" presId="urn:microsoft.com/office/officeart/2005/8/layout/bList2#1"/>
    <dgm:cxn modelId="{A5AD3477-E5D6-456F-9594-FEC0AFE7924C}" srcId="{6143FB72-F6EE-442A-97FB-07780CF4D5A6}" destId="{FA08170D-93D4-4C2C-A858-08FF4962BA0E}" srcOrd="0" destOrd="0" parTransId="{3DD1254D-5B8B-436A-9FCF-8AA84816F1CE}" sibTransId="{8435DDEB-DBC6-422D-AAA6-939549A4D4E1}"/>
    <dgm:cxn modelId="{D07D2AFF-E7C9-480E-AFB1-20DB16403B70}" srcId="{3AFF3EEF-C0EB-498A-97D3-1B683AE93A4E}" destId="{81B78726-7D75-496C-BB25-0B7886F02F33}" srcOrd="1" destOrd="0" parTransId="{C6322E92-DFF4-4EF6-B89E-43E85B92057C}" sibTransId="{9735326F-78A4-48A4-A852-B9BF46AE7D13}"/>
    <dgm:cxn modelId="{100EDACD-11A0-4EC7-89FC-0B4BBE6D5C4B}" srcId="{81B78726-7D75-496C-BB25-0B7886F02F33}" destId="{07363151-E517-416C-86CE-F70E5551E89D}" srcOrd="1" destOrd="0" parTransId="{4AC4F695-1093-4059-BEBA-6DA4ABAC1F6B}" sibTransId="{ABC56328-35B0-4407-BFAE-81C8B691D406}"/>
    <dgm:cxn modelId="{455DFD29-456A-47FD-9588-410CF478F59F}" type="presParOf" srcId="{8663EFF2-ED1D-403F-A1C4-ED1E45B03EAC}" destId="{3E391114-036F-4921-946E-812488A71448}" srcOrd="0" destOrd="0" presId="urn:microsoft.com/office/officeart/2005/8/layout/bList2#1"/>
    <dgm:cxn modelId="{78421DD5-46C4-4801-BA3F-A9D171EAD3EF}" type="presParOf" srcId="{3E391114-036F-4921-946E-812488A71448}" destId="{96CFCE8D-377A-4999-BF95-7DE9D21257C2}" srcOrd="0" destOrd="0" presId="urn:microsoft.com/office/officeart/2005/8/layout/bList2#1"/>
    <dgm:cxn modelId="{61F56D85-7EFB-4486-8C0A-4117055ABA4F}" type="presParOf" srcId="{3E391114-036F-4921-946E-812488A71448}" destId="{0FA6F623-6E6A-4957-AA7A-F6DC146FD581}" srcOrd="1" destOrd="0" presId="urn:microsoft.com/office/officeart/2005/8/layout/bList2#1"/>
    <dgm:cxn modelId="{B863BFCF-41EB-400B-93BC-4C477F901121}" type="presParOf" srcId="{3E391114-036F-4921-946E-812488A71448}" destId="{CEFD3A5E-7B37-4073-A688-38D9B49DBF8A}" srcOrd="2" destOrd="0" presId="urn:microsoft.com/office/officeart/2005/8/layout/bList2#1"/>
    <dgm:cxn modelId="{146426C3-A0DF-46FF-8074-18448E67AB92}" type="presParOf" srcId="{3E391114-036F-4921-946E-812488A71448}" destId="{8573E2FF-B0AF-43E4-93C7-655230274CF1}" srcOrd="3" destOrd="0" presId="urn:microsoft.com/office/officeart/2005/8/layout/bList2#1"/>
    <dgm:cxn modelId="{84E6867F-C698-4B6C-AFD1-18E88A9BAB0D}" type="presParOf" srcId="{8663EFF2-ED1D-403F-A1C4-ED1E45B03EAC}" destId="{4EECCCD2-070F-4D6D-A109-F7C144CE184F}" srcOrd="1" destOrd="0" presId="urn:microsoft.com/office/officeart/2005/8/layout/bList2#1"/>
    <dgm:cxn modelId="{292500CE-69FC-4353-B8CB-3A7C089DA848}" type="presParOf" srcId="{8663EFF2-ED1D-403F-A1C4-ED1E45B03EAC}" destId="{6F6D5F65-A0CE-4357-A8EE-46B6818CEABB}" srcOrd="2" destOrd="0" presId="urn:microsoft.com/office/officeart/2005/8/layout/bList2#1"/>
    <dgm:cxn modelId="{722A374A-E735-4D16-9F00-CA9F1FFB2D22}" type="presParOf" srcId="{6F6D5F65-A0CE-4357-A8EE-46B6818CEABB}" destId="{68C635DD-D340-4D02-AD72-2F2170B83B56}" srcOrd="0" destOrd="0" presId="urn:microsoft.com/office/officeart/2005/8/layout/bList2#1"/>
    <dgm:cxn modelId="{B819692F-6961-4611-ABE7-99C7F12F707E}" type="presParOf" srcId="{6F6D5F65-A0CE-4357-A8EE-46B6818CEABB}" destId="{A2147BD7-F852-46A8-B15F-5C6BB996DF85}" srcOrd="1" destOrd="0" presId="urn:microsoft.com/office/officeart/2005/8/layout/bList2#1"/>
    <dgm:cxn modelId="{150DBBE0-3B28-45A7-AA15-9837FD11387E}" type="presParOf" srcId="{6F6D5F65-A0CE-4357-A8EE-46B6818CEABB}" destId="{B6B5DD7E-520D-4AB2-BDE1-F384D32E5DD5}" srcOrd="2" destOrd="0" presId="urn:microsoft.com/office/officeart/2005/8/layout/bList2#1"/>
    <dgm:cxn modelId="{54251ADE-4AE0-4447-9FFD-08186DEE2613}" type="presParOf" srcId="{6F6D5F65-A0CE-4357-A8EE-46B6818CEABB}" destId="{EB964E3B-2766-4D6D-86B8-72A77A86EC70}" srcOrd="3" destOrd="0" presId="urn:microsoft.com/office/officeart/2005/8/layout/bList2#1"/>
    <dgm:cxn modelId="{C296457D-D849-4C25-AEE8-F90E3BD66E15}" type="presParOf" srcId="{8663EFF2-ED1D-403F-A1C4-ED1E45B03EAC}" destId="{4C9E7F89-14E8-4031-99A5-662241106F70}" srcOrd="3" destOrd="0" presId="urn:microsoft.com/office/officeart/2005/8/layout/bList2#1"/>
    <dgm:cxn modelId="{A12A6973-0DD4-4CA8-B008-33F48D1F1D1B}" type="presParOf" srcId="{8663EFF2-ED1D-403F-A1C4-ED1E45B03EAC}" destId="{882090DF-3788-454B-9C51-D785361A7564}" srcOrd="4" destOrd="0" presId="urn:microsoft.com/office/officeart/2005/8/layout/bList2#1"/>
    <dgm:cxn modelId="{C76EB592-1A6D-4D33-BE31-C2788F9265D1}" type="presParOf" srcId="{882090DF-3788-454B-9C51-D785361A7564}" destId="{84E2CE9D-04E7-41B3-97A8-DD637C087F8D}" srcOrd="0" destOrd="0" presId="urn:microsoft.com/office/officeart/2005/8/layout/bList2#1"/>
    <dgm:cxn modelId="{B846C7C5-625D-4D43-9E6E-5594E6319131}" type="presParOf" srcId="{882090DF-3788-454B-9C51-D785361A7564}" destId="{4AE06E37-11A6-46FF-907C-392C90710B21}" srcOrd="1" destOrd="0" presId="urn:microsoft.com/office/officeart/2005/8/layout/bList2#1"/>
    <dgm:cxn modelId="{63F39447-28E9-473C-8031-738C41DCDD7C}" type="presParOf" srcId="{882090DF-3788-454B-9C51-D785361A7564}" destId="{04BDA3FE-4D13-4295-AC3E-4FB0CBAA08B1}" srcOrd="2" destOrd="0" presId="urn:microsoft.com/office/officeart/2005/8/layout/bList2#1"/>
    <dgm:cxn modelId="{41805AE5-AB2E-47EE-B2B7-3C0D48B62F3E}" type="presParOf" srcId="{882090DF-3788-454B-9C51-D785361A7564}" destId="{05112F31-39BE-48EB-A7D1-AFFDA79AB3B7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923239-6F16-4C5E-877C-5E3315ECCF8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9C311E-5A2A-4ED6-926F-8F3AD16EC3F1}">
      <dgm:prSet phldrT="[Текст]"/>
      <dgm:spPr/>
      <dgm:t>
        <a:bodyPr/>
        <a:lstStyle/>
        <a:p>
          <a:pPr algn="ctr"/>
          <a:r>
            <a:rPr lang="ru-RU" b="1" dirty="0" smtClean="0"/>
            <a:t>Русский язык</a:t>
          </a:r>
          <a:endParaRPr lang="ru-RU" b="1" dirty="0"/>
        </a:p>
      </dgm:t>
    </dgm:pt>
    <dgm:pt modelId="{D597C5C3-5370-414F-B507-B61989327CC8}" type="parTrans" cxnId="{42DB387B-B4BF-4DAC-BDB9-48163F0DC168}">
      <dgm:prSet/>
      <dgm:spPr/>
      <dgm:t>
        <a:bodyPr/>
        <a:lstStyle/>
        <a:p>
          <a:endParaRPr lang="ru-RU"/>
        </a:p>
      </dgm:t>
    </dgm:pt>
    <dgm:pt modelId="{8553A2D4-B410-4648-888A-1748CF1584D1}" type="sibTrans" cxnId="{42DB387B-B4BF-4DAC-BDB9-48163F0DC168}">
      <dgm:prSet/>
      <dgm:spPr/>
      <dgm:t>
        <a:bodyPr/>
        <a:lstStyle/>
        <a:p>
          <a:endParaRPr lang="ru-RU"/>
        </a:p>
      </dgm:t>
    </dgm:pt>
    <dgm:pt modelId="{62D90B61-8F32-4914-B995-EE9E83DE2AC7}">
      <dgm:prSet phldrT="[Текст]"/>
      <dgm:spPr/>
      <dgm:t>
        <a:bodyPr/>
        <a:lstStyle/>
        <a:p>
          <a:pPr algn="l"/>
          <a:r>
            <a:rPr lang="ru-RU" i="1" dirty="0" smtClean="0"/>
            <a:t>июль</a:t>
          </a:r>
          <a:endParaRPr lang="ru-RU" i="1" dirty="0"/>
        </a:p>
      </dgm:t>
    </dgm:pt>
    <dgm:pt modelId="{650A3DB6-4ECC-4B6A-AA11-88E64E724AD9}" type="parTrans" cxnId="{9EE0569D-FD65-47D5-994D-7C13D893342A}">
      <dgm:prSet/>
      <dgm:spPr/>
      <dgm:t>
        <a:bodyPr/>
        <a:lstStyle/>
        <a:p>
          <a:endParaRPr lang="ru-RU"/>
        </a:p>
      </dgm:t>
    </dgm:pt>
    <dgm:pt modelId="{9B90EE1B-6E42-4708-8C46-D6E7509744AB}" type="sibTrans" cxnId="{9EE0569D-FD65-47D5-994D-7C13D893342A}">
      <dgm:prSet/>
      <dgm:spPr/>
      <dgm:t>
        <a:bodyPr/>
        <a:lstStyle/>
        <a:p>
          <a:endParaRPr lang="ru-RU"/>
        </a:p>
      </dgm:t>
    </dgm:pt>
    <dgm:pt modelId="{D43295E8-3D71-4458-8149-B9399B08FD8C}">
      <dgm:prSet phldrT="[Текст]"/>
      <dgm:spPr/>
      <dgm:t>
        <a:bodyPr/>
        <a:lstStyle/>
        <a:p>
          <a:pPr algn="l"/>
          <a:r>
            <a:rPr lang="ru-RU" i="1" dirty="0" smtClean="0"/>
            <a:t>сентябрь</a:t>
          </a:r>
          <a:endParaRPr lang="ru-RU" i="1" dirty="0"/>
        </a:p>
      </dgm:t>
    </dgm:pt>
    <dgm:pt modelId="{4DC70EAD-BF78-4D1F-86C3-26CA3F594217}" type="parTrans" cxnId="{32C1D9E6-9179-4879-B9A4-07E9ECE22500}">
      <dgm:prSet/>
      <dgm:spPr/>
      <dgm:t>
        <a:bodyPr/>
        <a:lstStyle/>
        <a:p>
          <a:endParaRPr lang="ru-RU"/>
        </a:p>
      </dgm:t>
    </dgm:pt>
    <dgm:pt modelId="{C975F846-7B7E-4CD8-9C4D-753AE6920F1D}" type="sibTrans" cxnId="{32C1D9E6-9179-4879-B9A4-07E9ECE22500}">
      <dgm:prSet/>
      <dgm:spPr/>
      <dgm:t>
        <a:bodyPr/>
        <a:lstStyle/>
        <a:p>
          <a:endParaRPr lang="ru-RU"/>
        </a:p>
      </dgm:t>
    </dgm:pt>
    <dgm:pt modelId="{D6C02D36-E02E-45F4-AE29-DE49508CD5D0}">
      <dgm:prSet phldrT="[Текст]"/>
      <dgm:spPr/>
      <dgm:t>
        <a:bodyPr/>
        <a:lstStyle/>
        <a:p>
          <a:pPr algn="ctr"/>
          <a:r>
            <a:rPr lang="ru-RU" b="1" dirty="0" smtClean="0"/>
            <a:t>Математика</a:t>
          </a:r>
          <a:r>
            <a:rPr lang="ru-RU" dirty="0" smtClean="0"/>
            <a:t> </a:t>
          </a:r>
          <a:endParaRPr lang="ru-RU" dirty="0"/>
        </a:p>
      </dgm:t>
    </dgm:pt>
    <dgm:pt modelId="{4F02853E-3198-467C-A349-AF4F7A7B85E5}" type="parTrans" cxnId="{F4D8504A-A91A-42C4-A01D-0DFDD4FBC958}">
      <dgm:prSet/>
      <dgm:spPr/>
      <dgm:t>
        <a:bodyPr/>
        <a:lstStyle/>
        <a:p>
          <a:endParaRPr lang="ru-RU"/>
        </a:p>
      </dgm:t>
    </dgm:pt>
    <dgm:pt modelId="{D9EA7F04-0041-48AD-8803-601BDBB7BBE7}" type="sibTrans" cxnId="{F4D8504A-A91A-42C4-A01D-0DFDD4FBC958}">
      <dgm:prSet/>
      <dgm:spPr/>
      <dgm:t>
        <a:bodyPr/>
        <a:lstStyle/>
        <a:p>
          <a:endParaRPr lang="ru-RU"/>
        </a:p>
      </dgm:t>
    </dgm:pt>
    <dgm:pt modelId="{96ED0B9A-F10B-4F5E-B07F-60211FB18BF3}">
      <dgm:prSet phldrT="[Текст]"/>
      <dgm:spPr/>
      <dgm:t>
        <a:bodyPr/>
        <a:lstStyle/>
        <a:p>
          <a:pPr algn="l"/>
          <a:r>
            <a:rPr lang="ru-RU" i="1" dirty="0" smtClean="0"/>
            <a:t>июль</a:t>
          </a:r>
          <a:endParaRPr lang="ru-RU" i="1" dirty="0"/>
        </a:p>
      </dgm:t>
    </dgm:pt>
    <dgm:pt modelId="{48E453D1-99FC-4C3E-A8C5-8F887B0792C3}" type="parTrans" cxnId="{2F714BC8-4291-4226-9DFB-9A918840BC5D}">
      <dgm:prSet/>
      <dgm:spPr/>
      <dgm:t>
        <a:bodyPr/>
        <a:lstStyle/>
        <a:p>
          <a:endParaRPr lang="ru-RU"/>
        </a:p>
      </dgm:t>
    </dgm:pt>
    <dgm:pt modelId="{7F2EB657-D807-44CD-A56F-67C8477D3941}" type="sibTrans" cxnId="{2F714BC8-4291-4226-9DFB-9A918840BC5D}">
      <dgm:prSet/>
      <dgm:spPr/>
      <dgm:t>
        <a:bodyPr/>
        <a:lstStyle/>
        <a:p>
          <a:endParaRPr lang="ru-RU"/>
        </a:p>
      </dgm:t>
    </dgm:pt>
    <dgm:pt modelId="{4298F44E-200A-4D82-9B0D-F48E4906A9D0}">
      <dgm:prSet phldrT="[Текст]"/>
      <dgm:spPr/>
      <dgm:t>
        <a:bodyPr/>
        <a:lstStyle/>
        <a:p>
          <a:pPr algn="l"/>
          <a:r>
            <a:rPr lang="ru-RU" i="1" dirty="0" smtClean="0"/>
            <a:t>сентябрь</a:t>
          </a:r>
          <a:endParaRPr lang="ru-RU" i="1" dirty="0"/>
        </a:p>
      </dgm:t>
    </dgm:pt>
    <dgm:pt modelId="{0541793A-797F-47BE-B002-9A5027576229}" type="parTrans" cxnId="{E654271E-5AE2-4E15-8433-A45FFE7DEC83}">
      <dgm:prSet/>
      <dgm:spPr/>
      <dgm:t>
        <a:bodyPr/>
        <a:lstStyle/>
        <a:p>
          <a:endParaRPr lang="ru-RU"/>
        </a:p>
      </dgm:t>
    </dgm:pt>
    <dgm:pt modelId="{88933493-8D9B-4651-9815-2C92B960E947}" type="sibTrans" cxnId="{E654271E-5AE2-4E15-8433-A45FFE7DEC83}">
      <dgm:prSet/>
      <dgm:spPr/>
      <dgm:t>
        <a:bodyPr/>
        <a:lstStyle/>
        <a:p>
          <a:endParaRPr lang="ru-RU"/>
        </a:p>
      </dgm:t>
    </dgm:pt>
    <dgm:pt modelId="{2870A6FF-5962-4A84-A29B-CDB35CC9C18A}">
      <dgm:prSet phldrT="[Текст]" custT="1"/>
      <dgm:spPr/>
      <dgm:t>
        <a:bodyPr/>
        <a:lstStyle/>
        <a:p>
          <a:pPr algn="ctr"/>
          <a:r>
            <a:rPr lang="ru-RU" sz="3600" b="1" i="0" dirty="0" smtClean="0"/>
            <a:t>Предмет по выбору</a:t>
          </a:r>
          <a:endParaRPr lang="ru-RU" sz="3600" b="1" i="0" dirty="0"/>
        </a:p>
      </dgm:t>
    </dgm:pt>
    <dgm:pt modelId="{0101A48F-E3CC-439C-B7E3-F102A53DE471}" type="parTrans" cxnId="{3AB76FEA-E310-4655-8D33-B4910C3B110A}">
      <dgm:prSet/>
      <dgm:spPr/>
      <dgm:t>
        <a:bodyPr/>
        <a:lstStyle/>
        <a:p>
          <a:endParaRPr lang="ru-RU"/>
        </a:p>
      </dgm:t>
    </dgm:pt>
    <dgm:pt modelId="{D58944E9-4F68-466D-8B05-A05CC689EB83}" type="sibTrans" cxnId="{3AB76FEA-E310-4655-8D33-B4910C3B110A}">
      <dgm:prSet/>
      <dgm:spPr/>
      <dgm:t>
        <a:bodyPr/>
        <a:lstStyle/>
        <a:p>
          <a:endParaRPr lang="ru-RU"/>
        </a:p>
      </dgm:t>
    </dgm:pt>
    <dgm:pt modelId="{721A53C6-3241-4187-8BE7-B453B9B6F136}">
      <dgm:prSet phldrT="[Текст]"/>
      <dgm:spPr/>
      <dgm:t>
        <a:bodyPr/>
        <a:lstStyle/>
        <a:p>
          <a:pPr algn="l"/>
          <a:r>
            <a:rPr lang="ru-RU" sz="3100" i="1" dirty="0" smtClean="0"/>
            <a:t>следующий год</a:t>
          </a:r>
          <a:endParaRPr lang="ru-RU" sz="3100" i="1" dirty="0"/>
        </a:p>
      </dgm:t>
    </dgm:pt>
    <dgm:pt modelId="{C33ED06A-AE74-4173-921E-926293A0CFD0}" type="parTrans" cxnId="{457028AC-1E9D-4212-A41F-F9142BD864AD}">
      <dgm:prSet/>
      <dgm:spPr/>
      <dgm:t>
        <a:bodyPr/>
        <a:lstStyle/>
        <a:p>
          <a:endParaRPr lang="ru-RU"/>
        </a:p>
      </dgm:t>
    </dgm:pt>
    <dgm:pt modelId="{C1CE8590-A594-4E17-8B56-1D588C914BD3}" type="sibTrans" cxnId="{457028AC-1E9D-4212-A41F-F9142BD864AD}">
      <dgm:prSet/>
      <dgm:spPr/>
      <dgm:t>
        <a:bodyPr/>
        <a:lstStyle/>
        <a:p>
          <a:endParaRPr lang="ru-RU"/>
        </a:p>
      </dgm:t>
    </dgm:pt>
    <dgm:pt modelId="{38FEB34C-3AB7-4707-8AA9-2DFC7DF034E1}">
      <dgm:prSet phldrT="[Текст]"/>
      <dgm:spPr/>
      <dgm:t>
        <a:bodyPr/>
        <a:lstStyle/>
        <a:p>
          <a:pPr algn="ctr"/>
          <a:r>
            <a:rPr lang="ru-RU" b="1" dirty="0" smtClean="0"/>
            <a:t>Русский язык и математика</a:t>
          </a:r>
          <a:endParaRPr lang="ru-RU" b="1" dirty="0"/>
        </a:p>
      </dgm:t>
    </dgm:pt>
    <dgm:pt modelId="{CB8FD8E8-0EB6-4B6B-B872-9741C1486B88}" type="parTrans" cxnId="{65AB384C-55C7-444D-824D-1DFDF73E4D4D}">
      <dgm:prSet/>
      <dgm:spPr/>
      <dgm:t>
        <a:bodyPr/>
        <a:lstStyle/>
        <a:p>
          <a:endParaRPr lang="ru-RU"/>
        </a:p>
      </dgm:t>
    </dgm:pt>
    <dgm:pt modelId="{CF9642DD-3772-42A2-AEA9-F8C97ECD98EB}" type="sibTrans" cxnId="{65AB384C-55C7-444D-824D-1DFDF73E4D4D}">
      <dgm:prSet/>
      <dgm:spPr/>
      <dgm:t>
        <a:bodyPr/>
        <a:lstStyle/>
        <a:p>
          <a:endParaRPr lang="ru-RU"/>
        </a:p>
      </dgm:t>
    </dgm:pt>
    <dgm:pt modelId="{89915FE3-A01C-4F49-89E1-7D85BE1FC58E}">
      <dgm:prSet phldrT="[Текст]"/>
      <dgm:spPr/>
      <dgm:t>
        <a:bodyPr/>
        <a:lstStyle/>
        <a:p>
          <a:pPr algn="l"/>
          <a:r>
            <a:rPr lang="ru-RU" i="1" dirty="0" smtClean="0"/>
            <a:t>сентябрь</a:t>
          </a:r>
          <a:endParaRPr lang="ru-RU" i="1" dirty="0"/>
        </a:p>
      </dgm:t>
    </dgm:pt>
    <dgm:pt modelId="{B4C8362F-596B-4AA4-820F-EDEC081B4E27}" type="parTrans" cxnId="{16317DFF-B0DC-46B8-91CE-2109E430353D}">
      <dgm:prSet/>
      <dgm:spPr/>
      <dgm:t>
        <a:bodyPr/>
        <a:lstStyle/>
        <a:p>
          <a:endParaRPr lang="ru-RU"/>
        </a:p>
      </dgm:t>
    </dgm:pt>
    <dgm:pt modelId="{D2BEFE0B-CBBC-4878-B463-29A1B55A6258}" type="sibTrans" cxnId="{16317DFF-B0DC-46B8-91CE-2109E430353D}">
      <dgm:prSet/>
      <dgm:spPr/>
      <dgm:t>
        <a:bodyPr/>
        <a:lstStyle/>
        <a:p>
          <a:endParaRPr lang="ru-RU"/>
        </a:p>
      </dgm:t>
    </dgm:pt>
    <dgm:pt modelId="{844DDA7D-E64B-43C7-A8DB-DBF4A201F886}" type="pres">
      <dgm:prSet presAssocID="{A3923239-6F16-4C5E-877C-5E3315ECCF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F5C30E-CCCF-4EDF-B363-66A5E839F857}" type="pres">
      <dgm:prSet presAssocID="{CF9C311E-5A2A-4ED6-926F-8F3AD16EC3F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93BF8-A55D-417B-9A39-AA3CDAE729BB}" type="pres">
      <dgm:prSet presAssocID="{8553A2D4-B410-4648-888A-1748CF1584D1}" presName="sibTrans" presStyleCnt="0"/>
      <dgm:spPr/>
    </dgm:pt>
    <dgm:pt modelId="{D71A5126-FFD6-4B7C-BC3A-D0A87B6EB7DF}" type="pres">
      <dgm:prSet presAssocID="{D6C02D36-E02E-45F4-AE29-DE49508CD5D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985AB-6C18-4BFC-9C66-2961DE3B56E5}" type="pres">
      <dgm:prSet presAssocID="{D9EA7F04-0041-48AD-8803-601BDBB7BBE7}" presName="sibTrans" presStyleCnt="0"/>
      <dgm:spPr/>
    </dgm:pt>
    <dgm:pt modelId="{5141E589-4BBD-4D0F-865D-554F6DF4B2AE}" type="pres">
      <dgm:prSet presAssocID="{2870A6FF-5962-4A84-A29B-CDB35CC9C18A}" presName="node" presStyleLbl="node1" presStyleIdx="2" presStyleCnt="4" custLinFactX="11159" custLinFactNeighborX="100000" custLinFactNeighborY="-5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90183-D62A-4DB9-928E-2EAB964FF07B}" type="pres">
      <dgm:prSet presAssocID="{D58944E9-4F68-466D-8B05-A05CC689EB83}" presName="sibTrans" presStyleCnt="0"/>
      <dgm:spPr/>
    </dgm:pt>
    <dgm:pt modelId="{83AF96DA-095B-4CEF-8DD0-5A9CA5876061}" type="pres">
      <dgm:prSet presAssocID="{38FEB34C-3AB7-4707-8AA9-2DFC7DF034E1}" presName="node" presStyleLbl="node1" presStyleIdx="3" presStyleCnt="4" custLinFactX="-9697" custLinFactNeighborX="-100000" custLinFactNeighborY="-5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AB384C-55C7-444D-824D-1DFDF73E4D4D}" srcId="{A3923239-6F16-4C5E-877C-5E3315ECCF88}" destId="{38FEB34C-3AB7-4707-8AA9-2DFC7DF034E1}" srcOrd="3" destOrd="0" parTransId="{CB8FD8E8-0EB6-4B6B-B872-9741C1486B88}" sibTransId="{CF9642DD-3772-42A2-AEA9-F8C97ECD98EB}"/>
    <dgm:cxn modelId="{6D7FF66C-7F41-4632-8785-0795C8D6DDFE}" type="presOf" srcId="{D6C02D36-E02E-45F4-AE29-DE49508CD5D0}" destId="{D71A5126-FFD6-4B7C-BC3A-D0A87B6EB7DF}" srcOrd="0" destOrd="0" presId="urn:microsoft.com/office/officeart/2005/8/layout/default#1"/>
    <dgm:cxn modelId="{96166EB5-3908-4757-B95E-890796DC79F9}" type="presOf" srcId="{CF9C311E-5A2A-4ED6-926F-8F3AD16EC3F1}" destId="{C0F5C30E-CCCF-4EDF-B363-66A5E839F857}" srcOrd="0" destOrd="0" presId="urn:microsoft.com/office/officeart/2005/8/layout/default#1"/>
    <dgm:cxn modelId="{A14C3803-99E3-474C-84F9-5447FCA096F6}" type="presOf" srcId="{38FEB34C-3AB7-4707-8AA9-2DFC7DF034E1}" destId="{83AF96DA-095B-4CEF-8DD0-5A9CA5876061}" srcOrd="0" destOrd="0" presId="urn:microsoft.com/office/officeart/2005/8/layout/default#1"/>
    <dgm:cxn modelId="{2F714BC8-4291-4226-9DFB-9A918840BC5D}" srcId="{D6C02D36-E02E-45F4-AE29-DE49508CD5D0}" destId="{96ED0B9A-F10B-4F5E-B07F-60211FB18BF3}" srcOrd="0" destOrd="0" parTransId="{48E453D1-99FC-4C3E-A8C5-8F887B0792C3}" sibTransId="{7F2EB657-D807-44CD-A56F-67C8477D3941}"/>
    <dgm:cxn modelId="{CE9FBAB5-1E50-41E8-A7A5-1365CB455E66}" type="presOf" srcId="{96ED0B9A-F10B-4F5E-B07F-60211FB18BF3}" destId="{D71A5126-FFD6-4B7C-BC3A-D0A87B6EB7DF}" srcOrd="0" destOrd="1" presId="urn:microsoft.com/office/officeart/2005/8/layout/default#1"/>
    <dgm:cxn modelId="{770CE382-CE60-48F9-B059-75DF690664DF}" type="presOf" srcId="{A3923239-6F16-4C5E-877C-5E3315ECCF88}" destId="{844DDA7D-E64B-43C7-A8DB-DBF4A201F886}" srcOrd="0" destOrd="0" presId="urn:microsoft.com/office/officeart/2005/8/layout/default#1"/>
    <dgm:cxn modelId="{9EE0569D-FD65-47D5-994D-7C13D893342A}" srcId="{CF9C311E-5A2A-4ED6-926F-8F3AD16EC3F1}" destId="{62D90B61-8F32-4914-B995-EE9E83DE2AC7}" srcOrd="0" destOrd="0" parTransId="{650A3DB6-4ECC-4B6A-AA11-88E64E724AD9}" sibTransId="{9B90EE1B-6E42-4708-8C46-D6E7509744AB}"/>
    <dgm:cxn modelId="{7ACEA0CE-FA50-4875-B233-E8DE630D73B4}" type="presOf" srcId="{D43295E8-3D71-4458-8149-B9399B08FD8C}" destId="{C0F5C30E-CCCF-4EDF-B363-66A5E839F857}" srcOrd="0" destOrd="2" presId="urn:microsoft.com/office/officeart/2005/8/layout/default#1"/>
    <dgm:cxn modelId="{3AB76FEA-E310-4655-8D33-B4910C3B110A}" srcId="{A3923239-6F16-4C5E-877C-5E3315ECCF88}" destId="{2870A6FF-5962-4A84-A29B-CDB35CC9C18A}" srcOrd="2" destOrd="0" parTransId="{0101A48F-E3CC-439C-B7E3-F102A53DE471}" sibTransId="{D58944E9-4F68-466D-8B05-A05CC689EB83}"/>
    <dgm:cxn modelId="{1E8B401D-0027-4C98-9B61-B38A0EF1E8E7}" type="presOf" srcId="{62D90B61-8F32-4914-B995-EE9E83DE2AC7}" destId="{C0F5C30E-CCCF-4EDF-B363-66A5E839F857}" srcOrd="0" destOrd="1" presId="urn:microsoft.com/office/officeart/2005/8/layout/default#1"/>
    <dgm:cxn modelId="{457028AC-1E9D-4212-A41F-F9142BD864AD}" srcId="{2870A6FF-5962-4A84-A29B-CDB35CC9C18A}" destId="{721A53C6-3241-4187-8BE7-B453B9B6F136}" srcOrd="0" destOrd="0" parTransId="{C33ED06A-AE74-4173-921E-926293A0CFD0}" sibTransId="{C1CE8590-A594-4E17-8B56-1D588C914BD3}"/>
    <dgm:cxn modelId="{7DDC8EFE-60DB-4865-838A-0C2309FBF3E2}" type="presOf" srcId="{89915FE3-A01C-4F49-89E1-7D85BE1FC58E}" destId="{83AF96DA-095B-4CEF-8DD0-5A9CA5876061}" srcOrd="0" destOrd="1" presId="urn:microsoft.com/office/officeart/2005/8/layout/default#1"/>
    <dgm:cxn modelId="{42DB387B-B4BF-4DAC-BDB9-48163F0DC168}" srcId="{A3923239-6F16-4C5E-877C-5E3315ECCF88}" destId="{CF9C311E-5A2A-4ED6-926F-8F3AD16EC3F1}" srcOrd="0" destOrd="0" parTransId="{D597C5C3-5370-414F-B507-B61989327CC8}" sibTransId="{8553A2D4-B410-4648-888A-1748CF1584D1}"/>
    <dgm:cxn modelId="{32C1D9E6-9179-4879-B9A4-07E9ECE22500}" srcId="{CF9C311E-5A2A-4ED6-926F-8F3AD16EC3F1}" destId="{D43295E8-3D71-4458-8149-B9399B08FD8C}" srcOrd="1" destOrd="0" parTransId="{4DC70EAD-BF78-4D1F-86C3-26CA3F594217}" sibTransId="{C975F846-7B7E-4CD8-9C4D-753AE6920F1D}"/>
    <dgm:cxn modelId="{E654271E-5AE2-4E15-8433-A45FFE7DEC83}" srcId="{D6C02D36-E02E-45F4-AE29-DE49508CD5D0}" destId="{4298F44E-200A-4D82-9B0D-F48E4906A9D0}" srcOrd="1" destOrd="0" parTransId="{0541793A-797F-47BE-B002-9A5027576229}" sibTransId="{88933493-8D9B-4651-9815-2C92B960E947}"/>
    <dgm:cxn modelId="{0A6D01CE-915A-4EFE-8F6F-A5E769B2812E}" type="presOf" srcId="{721A53C6-3241-4187-8BE7-B453B9B6F136}" destId="{5141E589-4BBD-4D0F-865D-554F6DF4B2AE}" srcOrd="0" destOrd="1" presId="urn:microsoft.com/office/officeart/2005/8/layout/default#1"/>
    <dgm:cxn modelId="{48620A6C-2091-4B8E-B592-84CF4EBC8F89}" type="presOf" srcId="{4298F44E-200A-4D82-9B0D-F48E4906A9D0}" destId="{D71A5126-FFD6-4B7C-BC3A-D0A87B6EB7DF}" srcOrd="0" destOrd="2" presId="urn:microsoft.com/office/officeart/2005/8/layout/default#1"/>
    <dgm:cxn modelId="{F4D8504A-A91A-42C4-A01D-0DFDD4FBC958}" srcId="{A3923239-6F16-4C5E-877C-5E3315ECCF88}" destId="{D6C02D36-E02E-45F4-AE29-DE49508CD5D0}" srcOrd="1" destOrd="0" parTransId="{4F02853E-3198-467C-A349-AF4F7A7B85E5}" sibTransId="{D9EA7F04-0041-48AD-8803-601BDBB7BBE7}"/>
    <dgm:cxn modelId="{16317DFF-B0DC-46B8-91CE-2109E430353D}" srcId="{38FEB34C-3AB7-4707-8AA9-2DFC7DF034E1}" destId="{89915FE3-A01C-4F49-89E1-7D85BE1FC58E}" srcOrd="0" destOrd="0" parTransId="{B4C8362F-596B-4AA4-820F-EDEC081B4E27}" sibTransId="{D2BEFE0B-CBBC-4878-B463-29A1B55A6258}"/>
    <dgm:cxn modelId="{55EAF95C-3240-428A-BA6B-EC5517BFCAB0}" type="presOf" srcId="{2870A6FF-5962-4A84-A29B-CDB35CC9C18A}" destId="{5141E589-4BBD-4D0F-865D-554F6DF4B2AE}" srcOrd="0" destOrd="0" presId="urn:microsoft.com/office/officeart/2005/8/layout/default#1"/>
    <dgm:cxn modelId="{78280D23-1A8C-4879-B77E-4494B2B3CB6A}" type="presParOf" srcId="{844DDA7D-E64B-43C7-A8DB-DBF4A201F886}" destId="{C0F5C30E-CCCF-4EDF-B363-66A5E839F857}" srcOrd="0" destOrd="0" presId="urn:microsoft.com/office/officeart/2005/8/layout/default#1"/>
    <dgm:cxn modelId="{78C341D4-8F87-4162-9749-5FFE5C656BA9}" type="presParOf" srcId="{844DDA7D-E64B-43C7-A8DB-DBF4A201F886}" destId="{C0393BF8-A55D-417B-9A39-AA3CDAE729BB}" srcOrd="1" destOrd="0" presId="urn:microsoft.com/office/officeart/2005/8/layout/default#1"/>
    <dgm:cxn modelId="{692F5422-5D93-4B98-B722-DEC997544BBC}" type="presParOf" srcId="{844DDA7D-E64B-43C7-A8DB-DBF4A201F886}" destId="{D71A5126-FFD6-4B7C-BC3A-D0A87B6EB7DF}" srcOrd="2" destOrd="0" presId="urn:microsoft.com/office/officeart/2005/8/layout/default#1"/>
    <dgm:cxn modelId="{C1DCB934-CA0E-4472-8246-BD75B557C229}" type="presParOf" srcId="{844DDA7D-E64B-43C7-A8DB-DBF4A201F886}" destId="{142985AB-6C18-4BFC-9C66-2961DE3B56E5}" srcOrd="3" destOrd="0" presId="urn:microsoft.com/office/officeart/2005/8/layout/default#1"/>
    <dgm:cxn modelId="{4A255B65-D64F-4B64-AD85-1371D241B9B1}" type="presParOf" srcId="{844DDA7D-E64B-43C7-A8DB-DBF4A201F886}" destId="{5141E589-4BBD-4D0F-865D-554F6DF4B2AE}" srcOrd="4" destOrd="0" presId="urn:microsoft.com/office/officeart/2005/8/layout/default#1"/>
    <dgm:cxn modelId="{DAC10C57-B95F-4533-A7B5-E0A593F79434}" type="presParOf" srcId="{844DDA7D-E64B-43C7-A8DB-DBF4A201F886}" destId="{87F90183-D62A-4DB9-928E-2EAB964FF07B}" srcOrd="5" destOrd="0" presId="urn:microsoft.com/office/officeart/2005/8/layout/default#1"/>
    <dgm:cxn modelId="{7AFF97C2-EE36-46E2-89D8-94B40135D605}" type="presParOf" srcId="{844DDA7D-E64B-43C7-A8DB-DBF4A201F886}" destId="{83AF96DA-095B-4CEF-8DD0-5A9CA5876061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F8BE99-BD1A-4969-9ED7-99F89D6E2F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DAABEC-7B9C-45AB-A133-9F7A41A837CB}">
      <dgm:prSet phldrT="[Текст]"/>
      <dgm:spPr/>
      <dgm:t>
        <a:bodyPr/>
        <a:lstStyle/>
        <a:p>
          <a:r>
            <a:rPr lang="ru-RU" dirty="0" smtClean="0"/>
            <a:t>Выпускник завершил программу среднего общего образования:</a:t>
          </a:r>
          <a:endParaRPr lang="ru-RU" dirty="0"/>
        </a:p>
      </dgm:t>
    </dgm:pt>
    <dgm:pt modelId="{31CA1C80-BC8C-4643-8EB9-D8FCF97B07FA}" type="parTrans" cxnId="{714CCEB9-28E2-4BF8-BA50-B7043D5E4BD1}">
      <dgm:prSet/>
      <dgm:spPr/>
      <dgm:t>
        <a:bodyPr/>
        <a:lstStyle/>
        <a:p>
          <a:endParaRPr lang="ru-RU"/>
        </a:p>
      </dgm:t>
    </dgm:pt>
    <dgm:pt modelId="{98E2E0D9-A215-4ECC-8298-CAB5583908BA}" type="sibTrans" cxnId="{714CCEB9-28E2-4BF8-BA50-B7043D5E4BD1}">
      <dgm:prSet/>
      <dgm:spPr/>
      <dgm:t>
        <a:bodyPr/>
        <a:lstStyle/>
        <a:p>
          <a:endParaRPr lang="ru-RU"/>
        </a:p>
      </dgm:t>
    </dgm:pt>
    <dgm:pt modelId="{33027C7F-9DE2-4929-8D6F-8C779ED14C47}">
      <dgm:prSet phldrT="[Текст]"/>
      <dgm:spPr/>
      <dgm:t>
        <a:bodyPr/>
        <a:lstStyle/>
        <a:p>
          <a:r>
            <a:rPr lang="ru-RU" dirty="0" smtClean="0"/>
            <a:t>Курс 10-11 классов</a:t>
          </a:r>
          <a:endParaRPr lang="ru-RU" dirty="0"/>
        </a:p>
      </dgm:t>
    </dgm:pt>
    <dgm:pt modelId="{9C094C66-78E8-4E62-A61E-02661C3EDF7B}" type="parTrans" cxnId="{4DB0973F-7468-48DE-A2A4-59DF855ACDEE}">
      <dgm:prSet/>
      <dgm:spPr/>
      <dgm:t>
        <a:bodyPr/>
        <a:lstStyle/>
        <a:p>
          <a:endParaRPr lang="ru-RU"/>
        </a:p>
      </dgm:t>
    </dgm:pt>
    <dgm:pt modelId="{146EC6BA-BF89-4197-BB97-69B652803465}" type="sibTrans" cxnId="{4DB0973F-7468-48DE-A2A4-59DF855ACDEE}">
      <dgm:prSet/>
      <dgm:spPr/>
      <dgm:t>
        <a:bodyPr/>
        <a:lstStyle/>
        <a:p>
          <a:endParaRPr lang="ru-RU"/>
        </a:p>
      </dgm:t>
    </dgm:pt>
    <dgm:pt modelId="{5CAFCF44-6081-4F9F-8AC5-581325066DAF}">
      <dgm:prSet phldrT="[Текст]"/>
      <dgm:spPr/>
      <dgm:t>
        <a:bodyPr/>
        <a:lstStyle/>
        <a:p>
          <a:r>
            <a:rPr lang="ru-RU" dirty="0" smtClean="0"/>
            <a:t>Успешно сдал ГИА:</a:t>
          </a:r>
          <a:endParaRPr lang="ru-RU" dirty="0"/>
        </a:p>
      </dgm:t>
    </dgm:pt>
    <dgm:pt modelId="{219235B3-B338-49F2-9A32-A330677A2488}" type="parTrans" cxnId="{8A8EE2DB-1EE6-4738-B3F0-4CA431316E20}">
      <dgm:prSet/>
      <dgm:spPr/>
      <dgm:t>
        <a:bodyPr/>
        <a:lstStyle/>
        <a:p>
          <a:endParaRPr lang="ru-RU"/>
        </a:p>
      </dgm:t>
    </dgm:pt>
    <dgm:pt modelId="{9D9B732A-212C-45D8-A6C5-71A4A4154D73}" type="sibTrans" cxnId="{8A8EE2DB-1EE6-4738-B3F0-4CA431316E20}">
      <dgm:prSet/>
      <dgm:spPr/>
      <dgm:t>
        <a:bodyPr/>
        <a:lstStyle/>
        <a:p>
          <a:endParaRPr lang="ru-RU"/>
        </a:p>
      </dgm:t>
    </dgm:pt>
    <dgm:pt modelId="{3653559B-E5F6-444D-A7FA-C4446D418B91}">
      <dgm:prSet phldrT="[Текст]"/>
      <dgm:spPr/>
      <dgm:t>
        <a:bodyPr/>
        <a:lstStyle/>
        <a:p>
          <a:r>
            <a:rPr lang="ru-RU" dirty="0" smtClean="0"/>
            <a:t>Баллы ЕГЭ по русскому языку и математике (профиль) не ниже минимальных или математике (база) не ниже 3 баллов</a:t>
          </a:r>
          <a:endParaRPr lang="ru-RU" dirty="0"/>
        </a:p>
      </dgm:t>
    </dgm:pt>
    <dgm:pt modelId="{0E0E78AA-604C-4CA2-A8EB-779A76349651}" type="parTrans" cxnId="{34099CE7-A3CB-42A8-8AFF-D42773EE1930}">
      <dgm:prSet/>
      <dgm:spPr/>
      <dgm:t>
        <a:bodyPr/>
        <a:lstStyle/>
        <a:p>
          <a:endParaRPr lang="ru-RU"/>
        </a:p>
      </dgm:t>
    </dgm:pt>
    <dgm:pt modelId="{64F7A5A8-B1E4-44EE-870D-C8EB39919E58}" type="sibTrans" cxnId="{34099CE7-A3CB-42A8-8AFF-D42773EE1930}">
      <dgm:prSet/>
      <dgm:spPr/>
      <dgm:t>
        <a:bodyPr/>
        <a:lstStyle/>
        <a:p>
          <a:endParaRPr lang="ru-RU"/>
        </a:p>
      </dgm:t>
    </dgm:pt>
    <dgm:pt modelId="{BD136896-7151-438B-92B9-095B5C3C3AC0}" type="pres">
      <dgm:prSet presAssocID="{69F8BE99-BD1A-4969-9ED7-99F89D6E2F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C231F-4909-421E-81BC-24B621351691}" type="pres">
      <dgm:prSet presAssocID="{5CDAABEC-7B9C-45AB-A133-9F7A41A837CB}" presName="parentText" presStyleLbl="node1" presStyleIdx="0" presStyleCnt="2" custScaleY="845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CA31C-4C5A-4AE0-AFC0-50C7520246BD}" type="pres">
      <dgm:prSet presAssocID="{5CDAABEC-7B9C-45AB-A133-9F7A41A837C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A76DD-AEBF-402A-809F-D6DE207719EC}" type="pres">
      <dgm:prSet presAssocID="{5CAFCF44-6081-4F9F-8AC5-581325066DAF}" presName="parentText" presStyleLbl="node1" presStyleIdx="1" presStyleCnt="2" custScaleY="81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117A5-3D1D-4C72-B5B4-CD29889ACA6E}" type="pres">
      <dgm:prSet presAssocID="{5CAFCF44-6081-4F9F-8AC5-581325066DA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8EE2DB-1EE6-4738-B3F0-4CA431316E20}" srcId="{69F8BE99-BD1A-4969-9ED7-99F89D6E2F07}" destId="{5CAFCF44-6081-4F9F-8AC5-581325066DAF}" srcOrd="1" destOrd="0" parTransId="{219235B3-B338-49F2-9A32-A330677A2488}" sibTransId="{9D9B732A-212C-45D8-A6C5-71A4A4154D73}"/>
    <dgm:cxn modelId="{A5F74E3A-F7C2-493B-9FA0-E9399FE2ED80}" type="presOf" srcId="{5CDAABEC-7B9C-45AB-A133-9F7A41A837CB}" destId="{223C231F-4909-421E-81BC-24B621351691}" srcOrd="0" destOrd="0" presId="urn:microsoft.com/office/officeart/2005/8/layout/vList2"/>
    <dgm:cxn modelId="{714CCEB9-28E2-4BF8-BA50-B7043D5E4BD1}" srcId="{69F8BE99-BD1A-4969-9ED7-99F89D6E2F07}" destId="{5CDAABEC-7B9C-45AB-A133-9F7A41A837CB}" srcOrd="0" destOrd="0" parTransId="{31CA1C80-BC8C-4643-8EB9-D8FCF97B07FA}" sibTransId="{98E2E0D9-A215-4ECC-8298-CAB5583908BA}"/>
    <dgm:cxn modelId="{F7288A9C-2E76-465F-A49C-38709912E3D2}" type="presOf" srcId="{33027C7F-9DE2-4929-8D6F-8C779ED14C47}" destId="{A84CA31C-4C5A-4AE0-AFC0-50C7520246BD}" srcOrd="0" destOrd="0" presId="urn:microsoft.com/office/officeart/2005/8/layout/vList2"/>
    <dgm:cxn modelId="{8A72D073-0CFC-4B52-A2E9-2E00D767B0D6}" type="presOf" srcId="{69F8BE99-BD1A-4969-9ED7-99F89D6E2F07}" destId="{BD136896-7151-438B-92B9-095B5C3C3AC0}" srcOrd="0" destOrd="0" presId="urn:microsoft.com/office/officeart/2005/8/layout/vList2"/>
    <dgm:cxn modelId="{5CED6E6F-EA92-48D6-9074-22526AA7F698}" type="presOf" srcId="{3653559B-E5F6-444D-A7FA-C4446D418B91}" destId="{C78117A5-3D1D-4C72-B5B4-CD29889ACA6E}" srcOrd="0" destOrd="0" presId="urn:microsoft.com/office/officeart/2005/8/layout/vList2"/>
    <dgm:cxn modelId="{34099CE7-A3CB-42A8-8AFF-D42773EE1930}" srcId="{5CAFCF44-6081-4F9F-8AC5-581325066DAF}" destId="{3653559B-E5F6-444D-A7FA-C4446D418B91}" srcOrd="0" destOrd="0" parTransId="{0E0E78AA-604C-4CA2-A8EB-779A76349651}" sibTransId="{64F7A5A8-B1E4-44EE-870D-C8EB39919E58}"/>
    <dgm:cxn modelId="{91B5389B-3E3C-4FCA-AABB-9DE973DAEBE4}" type="presOf" srcId="{5CAFCF44-6081-4F9F-8AC5-581325066DAF}" destId="{612A76DD-AEBF-402A-809F-D6DE207719EC}" srcOrd="0" destOrd="0" presId="urn:microsoft.com/office/officeart/2005/8/layout/vList2"/>
    <dgm:cxn modelId="{4DB0973F-7468-48DE-A2A4-59DF855ACDEE}" srcId="{5CDAABEC-7B9C-45AB-A133-9F7A41A837CB}" destId="{33027C7F-9DE2-4929-8D6F-8C779ED14C47}" srcOrd="0" destOrd="0" parTransId="{9C094C66-78E8-4E62-A61E-02661C3EDF7B}" sibTransId="{146EC6BA-BF89-4197-BB97-69B652803465}"/>
    <dgm:cxn modelId="{45ECFBCB-47B5-42E0-8A10-432C55544B50}" type="presParOf" srcId="{BD136896-7151-438B-92B9-095B5C3C3AC0}" destId="{223C231F-4909-421E-81BC-24B621351691}" srcOrd="0" destOrd="0" presId="urn:microsoft.com/office/officeart/2005/8/layout/vList2"/>
    <dgm:cxn modelId="{A0B93909-76AA-40CD-8C44-B5D094083BB2}" type="presParOf" srcId="{BD136896-7151-438B-92B9-095B5C3C3AC0}" destId="{A84CA31C-4C5A-4AE0-AFC0-50C7520246BD}" srcOrd="1" destOrd="0" presId="urn:microsoft.com/office/officeart/2005/8/layout/vList2"/>
    <dgm:cxn modelId="{83884316-973B-4BCA-8748-9B729F21543A}" type="presParOf" srcId="{BD136896-7151-438B-92B9-095B5C3C3AC0}" destId="{612A76DD-AEBF-402A-809F-D6DE207719EC}" srcOrd="2" destOrd="0" presId="urn:microsoft.com/office/officeart/2005/8/layout/vList2"/>
    <dgm:cxn modelId="{A29D0372-EED2-4036-A72F-0A78BEE4E1AE}" type="presParOf" srcId="{BD136896-7151-438B-92B9-095B5C3C3AC0}" destId="{C78117A5-3D1D-4C72-B5B4-CD29889ACA6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C569DE-26D3-4413-93EA-B058DB94A51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4344E5-0C13-46BE-BC29-6D49366C2CC9}">
      <dgm:prSet phldrT="[Текст]" custT="1"/>
      <dgm:spPr/>
      <dgm:t>
        <a:bodyPr/>
        <a:lstStyle/>
        <a:p>
          <a:r>
            <a:rPr lang="ru-RU" sz="2400" b="1" dirty="0" smtClean="0"/>
            <a:t>Выпускник завершил программу среднего общего образования</a:t>
          </a:r>
          <a:endParaRPr lang="ru-RU" sz="2400" b="1" dirty="0"/>
        </a:p>
      </dgm:t>
    </dgm:pt>
    <dgm:pt modelId="{196F3724-29F6-4957-82F8-1599623390B3}" type="parTrans" cxnId="{E0841A03-95F7-40A6-ACDC-4CA60BB0B4C5}">
      <dgm:prSet/>
      <dgm:spPr/>
      <dgm:t>
        <a:bodyPr/>
        <a:lstStyle/>
        <a:p>
          <a:endParaRPr lang="ru-RU"/>
        </a:p>
      </dgm:t>
    </dgm:pt>
    <dgm:pt modelId="{BEAEB917-6BCD-4160-BDF4-13619B59C5AB}" type="sibTrans" cxnId="{E0841A03-95F7-40A6-ACDC-4CA60BB0B4C5}">
      <dgm:prSet/>
      <dgm:spPr/>
      <dgm:t>
        <a:bodyPr/>
        <a:lstStyle/>
        <a:p>
          <a:endParaRPr lang="ru-RU"/>
        </a:p>
      </dgm:t>
    </dgm:pt>
    <dgm:pt modelId="{7D342C89-52B7-499B-B193-F28BF525B756}">
      <dgm:prSet phldrT="[Текст]"/>
      <dgm:spPr/>
      <dgm:t>
        <a:bodyPr/>
        <a:lstStyle/>
        <a:p>
          <a:r>
            <a:rPr lang="ru-RU" dirty="0" smtClean="0"/>
            <a:t>10 класс</a:t>
          </a:r>
          <a:endParaRPr lang="ru-RU" dirty="0"/>
        </a:p>
      </dgm:t>
    </dgm:pt>
    <dgm:pt modelId="{09E2B5DF-AF62-49A9-8742-F14A0951A910}" type="parTrans" cxnId="{8C881CF5-DB49-4EFA-B722-F7883D4B9031}">
      <dgm:prSet/>
      <dgm:spPr/>
      <dgm:t>
        <a:bodyPr/>
        <a:lstStyle/>
        <a:p>
          <a:endParaRPr lang="ru-RU"/>
        </a:p>
      </dgm:t>
    </dgm:pt>
    <dgm:pt modelId="{4AFC0AAD-2FCC-4296-BEAF-D977D400E333}" type="sibTrans" cxnId="{8C881CF5-DB49-4EFA-B722-F7883D4B9031}">
      <dgm:prSet/>
      <dgm:spPr/>
      <dgm:t>
        <a:bodyPr/>
        <a:lstStyle/>
        <a:p>
          <a:endParaRPr lang="ru-RU"/>
        </a:p>
      </dgm:t>
    </dgm:pt>
    <dgm:pt modelId="{E3CE7E60-A2B0-4B53-AF63-2DE7419DB7BF}">
      <dgm:prSet phldrT="[Текст]"/>
      <dgm:spPr/>
      <dgm:t>
        <a:bodyPr/>
        <a:lstStyle/>
        <a:p>
          <a:r>
            <a:rPr lang="ru-RU" dirty="0" smtClean="0"/>
            <a:t>11 класс</a:t>
          </a:r>
          <a:endParaRPr lang="ru-RU" dirty="0"/>
        </a:p>
      </dgm:t>
    </dgm:pt>
    <dgm:pt modelId="{D6F9461A-F0DF-4651-9CE9-07A9DB706AA4}" type="parTrans" cxnId="{1A4207F2-F8B2-4405-A950-50FE3ED59445}">
      <dgm:prSet/>
      <dgm:spPr/>
      <dgm:t>
        <a:bodyPr/>
        <a:lstStyle/>
        <a:p>
          <a:endParaRPr lang="ru-RU"/>
        </a:p>
      </dgm:t>
    </dgm:pt>
    <dgm:pt modelId="{F6B8CA60-3DA0-4927-B9F9-FDE6797BE5DD}" type="sibTrans" cxnId="{1A4207F2-F8B2-4405-A950-50FE3ED59445}">
      <dgm:prSet/>
      <dgm:spPr/>
      <dgm:t>
        <a:bodyPr/>
        <a:lstStyle/>
        <a:p>
          <a:endParaRPr lang="ru-RU"/>
        </a:p>
      </dgm:t>
    </dgm:pt>
    <dgm:pt modelId="{70428321-E074-414B-906B-AC24DE06F35C}">
      <dgm:prSet phldrT="[Текст]"/>
      <dgm:spPr/>
      <dgm:t>
        <a:bodyPr/>
        <a:lstStyle/>
        <a:p>
          <a:r>
            <a:rPr lang="ru-RU" b="1" dirty="0" smtClean="0"/>
            <a:t>Выпускник имеет итоговые отметки «отлично» по всем учебным предметам</a:t>
          </a:r>
          <a:endParaRPr lang="ru-RU" b="1" dirty="0"/>
        </a:p>
      </dgm:t>
    </dgm:pt>
    <dgm:pt modelId="{BF73EF9B-5711-4718-BE10-4D709F0D8D63}" type="parTrans" cxnId="{1259313D-CDD4-4043-8CE4-1E1FE3E53F10}">
      <dgm:prSet/>
      <dgm:spPr/>
      <dgm:t>
        <a:bodyPr/>
        <a:lstStyle/>
        <a:p>
          <a:endParaRPr lang="ru-RU"/>
        </a:p>
      </dgm:t>
    </dgm:pt>
    <dgm:pt modelId="{00C9DC72-776F-4282-B405-23042498356F}" type="sibTrans" cxnId="{1259313D-CDD4-4043-8CE4-1E1FE3E53F10}">
      <dgm:prSet/>
      <dgm:spPr/>
      <dgm:t>
        <a:bodyPr/>
        <a:lstStyle/>
        <a:p>
          <a:endParaRPr lang="ru-RU"/>
        </a:p>
      </dgm:t>
    </dgm:pt>
    <dgm:pt modelId="{AD6C5BB0-A899-4ED2-A45F-2FA0B7D55B9A}">
      <dgm:prSet phldrT="[Текст]" custT="1"/>
      <dgm:spPr/>
      <dgm:t>
        <a:bodyPr/>
        <a:lstStyle/>
        <a:p>
          <a:r>
            <a:rPr lang="ru-RU" sz="2400" b="1" dirty="0" smtClean="0"/>
            <a:t>Выпускник успешно сдал ГИА  по русскому языку и математике</a:t>
          </a:r>
          <a:endParaRPr lang="ru-RU" sz="2400" b="1" dirty="0"/>
        </a:p>
      </dgm:t>
    </dgm:pt>
    <dgm:pt modelId="{32BF39F1-AA33-4C79-AA00-D69C185E978B}" type="parTrans" cxnId="{0FA1CCC1-22B5-45E6-925D-F7E06225B74E}">
      <dgm:prSet/>
      <dgm:spPr/>
      <dgm:t>
        <a:bodyPr/>
        <a:lstStyle/>
        <a:p>
          <a:endParaRPr lang="ru-RU"/>
        </a:p>
      </dgm:t>
    </dgm:pt>
    <dgm:pt modelId="{50A75177-B82E-4EAF-A897-2857F1A25DCD}" type="sibTrans" cxnId="{0FA1CCC1-22B5-45E6-925D-F7E06225B74E}">
      <dgm:prSet/>
      <dgm:spPr/>
      <dgm:t>
        <a:bodyPr/>
        <a:lstStyle/>
        <a:p>
          <a:endParaRPr lang="ru-RU"/>
        </a:p>
      </dgm:t>
    </dgm:pt>
    <dgm:pt modelId="{C8DBEEAE-591E-4156-97D3-B2EDBA0DF22A}">
      <dgm:prSet phldrT="[Текст]"/>
      <dgm:spPr/>
      <dgm:t>
        <a:bodyPr/>
        <a:lstStyle/>
        <a:p>
          <a:r>
            <a:rPr lang="ru-RU" dirty="0" smtClean="0"/>
            <a:t>не менее 70 баллов</a:t>
          </a:r>
          <a:endParaRPr lang="ru-RU" dirty="0"/>
        </a:p>
      </dgm:t>
    </dgm:pt>
    <dgm:pt modelId="{AC77D341-ED96-46E7-B476-FF87EC6B6749}" type="parTrans" cxnId="{5AEFC10A-9901-4B59-AD48-A1B5A56A4340}">
      <dgm:prSet/>
      <dgm:spPr/>
      <dgm:t>
        <a:bodyPr/>
        <a:lstStyle/>
        <a:p>
          <a:endParaRPr lang="ru-RU"/>
        </a:p>
      </dgm:t>
    </dgm:pt>
    <dgm:pt modelId="{E4BB8DE6-7A51-4211-91FD-A2633CA1F638}" type="sibTrans" cxnId="{5AEFC10A-9901-4B59-AD48-A1B5A56A4340}">
      <dgm:prSet/>
      <dgm:spPr/>
      <dgm:t>
        <a:bodyPr/>
        <a:lstStyle/>
        <a:p>
          <a:endParaRPr lang="ru-RU"/>
        </a:p>
      </dgm:t>
    </dgm:pt>
    <dgm:pt modelId="{8F6BDD0E-A771-40A3-91B2-ACF0321631A1}">
      <dgm:prSet phldrT="[Текст]"/>
      <dgm:spPr/>
      <dgm:t>
        <a:bodyPr/>
        <a:lstStyle/>
        <a:p>
          <a:r>
            <a:rPr lang="ru-RU" dirty="0" smtClean="0"/>
            <a:t>не ниже 5 баллов</a:t>
          </a:r>
          <a:endParaRPr lang="ru-RU" dirty="0"/>
        </a:p>
      </dgm:t>
    </dgm:pt>
    <dgm:pt modelId="{B745518B-8DBC-4A6D-AC6F-DCDA0C434103}" type="parTrans" cxnId="{81521940-6245-46DB-9E53-6F0E0F3E77B9}">
      <dgm:prSet/>
      <dgm:spPr/>
      <dgm:t>
        <a:bodyPr/>
        <a:lstStyle/>
        <a:p>
          <a:endParaRPr lang="ru-RU"/>
        </a:p>
      </dgm:t>
    </dgm:pt>
    <dgm:pt modelId="{C28B318B-E341-41ED-B3DE-1B2161A13CC6}" type="sibTrans" cxnId="{81521940-6245-46DB-9E53-6F0E0F3E77B9}">
      <dgm:prSet/>
      <dgm:spPr/>
      <dgm:t>
        <a:bodyPr/>
        <a:lstStyle/>
        <a:p>
          <a:endParaRPr lang="ru-RU"/>
        </a:p>
      </dgm:t>
    </dgm:pt>
    <dgm:pt modelId="{9DA7617A-7A47-4C4C-8182-7E85A247B893}" type="pres">
      <dgm:prSet presAssocID="{9CC569DE-26D3-4413-93EA-B058DB94A5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B18423-4AA4-401A-8D10-11FA0E11F7A5}" type="pres">
      <dgm:prSet presAssocID="{AD6C5BB0-A899-4ED2-A45F-2FA0B7D55B9A}" presName="boxAndChildren" presStyleCnt="0"/>
      <dgm:spPr/>
    </dgm:pt>
    <dgm:pt modelId="{58FE84CB-F246-4BEB-B3FB-D05F74AEB31B}" type="pres">
      <dgm:prSet presAssocID="{AD6C5BB0-A899-4ED2-A45F-2FA0B7D55B9A}" presName="parentTextBox" presStyleLbl="node1" presStyleIdx="0" presStyleCnt="3"/>
      <dgm:spPr/>
      <dgm:t>
        <a:bodyPr/>
        <a:lstStyle/>
        <a:p>
          <a:endParaRPr lang="ru-RU"/>
        </a:p>
      </dgm:t>
    </dgm:pt>
    <dgm:pt modelId="{9C67CE9A-32A5-4E79-8B7F-B9A84E7BC11D}" type="pres">
      <dgm:prSet presAssocID="{AD6C5BB0-A899-4ED2-A45F-2FA0B7D55B9A}" presName="entireBox" presStyleLbl="node1" presStyleIdx="0" presStyleCnt="3" custLinFactNeighborX="520" custLinFactNeighborY="-18"/>
      <dgm:spPr/>
      <dgm:t>
        <a:bodyPr/>
        <a:lstStyle/>
        <a:p>
          <a:endParaRPr lang="ru-RU"/>
        </a:p>
      </dgm:t>
    </dgm:pt>
    <dgm:pt modelId="{86812DB5-58A2-449B-A78F-0AD2489D128A}" type="pres">
      <dgm:prSet presAssocID="{AD6C5BB0-A899-4ED2-A45F-2FA0B7D55B9A}" presName="descendantBox" presStyleCnt="0"/>
      <dgm:spPr/>
    </dgm:pt>
    <dgm:pt modelId="{FFA9E6EF-339A-4CEC-986F-BCCF1EBB6B31}" type="pres">
      <dgm:prSet presAssocID="{C8DBEEAE-591E-4156-97D3-B2EDBA0DF22A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1D827-8A82-45C9-8270-86DFBB68D0C0}" type="pres">
      <dgm:prSet presAssocID="{8F6BDD0E-A771-40A3-91B2-ACF0321631A1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BDD9F-5876-4F23-877D-2F8C742C068D}" type="pres">
      <dgm:prSet presAssocID="{00C9DC72-776F-4282-B405-23042498356F}" presName="sp" presStyleCnt="0"/>
      <dgm:spPr/>
    </dgm:pt>
    <dgm:pt modelId="{F9C06849-89EB-4A83-96A0-240DE9BAC357}" type="pres">
      <dgm:prSet presAssocID="{70428321-E074-414B-906B-AC24DE06F35C}" presName="arrowAndChildren" presStyleCnt="0"/>
      <dgm:spPr/>
    </dgm:pt>
    <dgm:pt modelId="{4CD14A71-8B56-44B2-80D9-409FC8ED291B}" type="pres">
      <dgm:prSet presAssocID="{70428321-E074-414B-906B-AC24DE06F35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2710720-39F7-4420-A683-FA7981461B4F}" type="pres">
      <dgm:prSet presAssocID="{BEAEB917-6BCD-4160-BDF4-13619B59C5AB}" presName="sp" presStyleCnt="0"/>
      <dgm:spPr/>
    </dgm:pt>
    <dgm:pt modelId="{71D11219-C9EF-41A0-B60D-61A90F1A18EB}" type="pres">
      <dgm:prSet presAssocID="{B64344E5-0C13-46BE-BC29-6D49366C2CC9}" presName="arrowAndChildren" presStyleCnt="0"/>
      <dgm:spPr/>
    </dgm:pt>
    <dgm:pt modelId="{8C2AF655-029D-4324-B8E3-408DD4D4D4C5}" type="pres">
      <dgm:prSet presAssocID="{B64344E5-0C13-46BE-BC29-6D49366C2CC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64D518A-C2BD-40A3-91AD-17AA073092A9}" type="pres">
      <dgm:prSet presAssocID="{B64344E5-0C13-46BE-BC29-6D49366C2CC9}" presName="arrow" presStyleLbl="node1" presStyleIdx="2" presStyleCnt="3"/>
      <dgm:spPr/>
      <dgm:t>
        <a:bodyPr/>
        <a:lstStyle/>
        <a:p>
          <a:endParaRPr lang="ru-RU"/>
        </a:p>
      </dgm:t>
    </dgm:pt>
    <dgm:pt modelId="{94EDA917-2FED-452A-B77B-F93B01D4ACC6}" type="pres">
      <dgm:prSet presAssocID="{B64344E5-0C13-46BE-BC29-6D49366C2CC9}" presName="descendantArrow" presStyleCnt="0"/>
      <dgm:spPr/>
    </dgm:pt>
    <dgm:pt modelId="{61B1A840-6F2C-42CC-BD99-00B0E2E52146}" type="pres">
      <dgm:prSet presAssocID="{7D342C89-52B7-499B-B193-F28BF525B75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DD46A-BA0B-4F28-B9F7-8CF6CE3D0EA6}" type="pres">
      <dgm:prSet presAssocID="{E3CE7E60-A2B0-4B53-AF63-2DE7419DB7BF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881CF5-DB49-4EFA-B722-F7883D4B9031}" srcId="{B64344E5-0C13-46BE-BC29-6D49366C2CC9}" destId="{7D342C89-52B7-499B-B193-F28BF525B756}" srcOrd="0" destOrd="0" parTransId="{09E2B5DF-AF62-49A9-8742-F14A0951A910}" sibTransId="{4AFC0AAD-2FCC-4296-BEAF-D977D400E333}"/>
    <dgm:cxn modelId="{5368A8C5-7D08-4923-9ACD-A2E78A8E26AD}" type="presOf" srcId="{B64344E5-0C13-46BE-BC29-6D49366C2CC9}" destId="{8C2AF655-029D-4324-B8E3-408DD4D4D4C5}" srcOrd="0" destOrd="0" presId="urn:microsoft.com/office/officeart/2005/8/layout/process4"/>
    <dgm:cxn modelId="{1259313D-CDD4-4043-8CE4-1E1FE3E53F10}" srcId="{9CC569DE-26D3-4413-93EA-B058DB94A511}" destId="{70428321-E074-414B-906B-AC24DE06F35C}" srcOrd="1" destOrd="0" parTransId="{BF73EF9B-5711-4718-BE10-4D709F0D8D63}" sibTransId="{00C9DC72-776F-4282-B405-23042498356F}"/>
    <dgm:cxn modelId="{25D40FD7-C9FB-47B4-899B-8749ECC5D465}" type="presOf" srcId="{8F6BDD0E-A771-40A3-91B2-ACF0321631A1}" destId="{BB21D827-8A82-45C9-8270-86DFBB68D0C0}" srcOrd="0" destOrd="0" presId="urn:microsoft.com/office/officeart/2005/8/layout/process4"/>
    <dgm:cxn modelId="{EF7FF285-4238-4B5C-A553-17594F2C6728}" type="presOf" srcId="{C8DBEEAE-591E-4156-97D3-B2EDBA0DF22A}" destId="{FFA9E6EF-339A-4CEC-986F-BCCF1EBB6B31}" srcOrd="0" destOrd="0" presId="urn:microsoft.com/office/officeart/2005/8/layout/process4"/>
    <dgm:cxn modelId="{0FA1CCC1-22B5-45E6-925D-F7E06225B74E}" srcId="{9CC569DE-26D3-4413-93EA-B058DB94A511}" destId="{AD6C5BB0-A899-4ED2-A45F-2FA0B7D55B9A}" srcOrd="2" destOrd="0" parTransId="{32BF39F1-AA33-4C79-AA00-D69C185E978B}" sibTransId="{50A75177-B82E-4EAF-A897-2857F1A25DCD}"/>
    <dgm:cxn modelId="{E07B9ED7-AB27-46A0-A938-D0456234E9FB}" type="presOf" srcId="{7D342C89-52B7-499B-B193-F28BF525B756}" destId="{61B1A840-6F2C-42CC-BD99-00B0E2E52146}" srcOrd="0" destOrd="0" presId="urn:microsoft.com/office/officeart/2005/8/layout/process4"/>
    <dgm:cxn modelId="{E0841A03-95F7-40A6-ACDC-4CA60BB0B4C5}" srcId="{9CC569DE-26D3-4413-93EA-B058DB94A511}" destId="{B64344E5-0C13-46BE-BC29-6D49366C2CC9}" srcOrd="0" destOrd="0" parTransId="{196F3724-29F6-4957-82F8-1599623390B3}" sibTransId="{BEAEB917-6BCD-4160-BDF4-13619B59C5AB}"/>
    <dgm:cxn modelId="{0FA9C955-D2CD-4626-B01F-4052B03C4B6C}" type="presOf" srcId="{B64344E5-0C13-46BE-BC29-6D49366C2CC9}" destId="{064D518A-C2BD-40A3-91AD-17AA073092A9}" srcOrd="1" destOrd="0" presId="urn:microsoft.com/office/officeart/2005/8/layout/process4"/>
    <dgm:cxn modelId="{3BFE8A0E-7C1D-4F35-8B2A-8138563EAA7E}" type="presOf" srcId="{70428321-E074-414B-906B-AC24DE06F35C}" destId="{4CD14A71-8B56-44B2-80D9-409FC8ED291B}" srcOrd="0" destOrd="0" presId="urn:microsoft.com/office/officeart/2005/8/layout/process4"/>
    <dgm:cxn modelId="{1A4207F2-F8B2-4405-A950-50FE3ED59445}" srcId="{B64344E5-0C13-46BE-BC29-6D49366C2CC9}" destId="{E3CE7E60-A2B0-4B53-AF63-2DE7419DB7BF}" srcOrd="1" destOrd="0" parTransId="{D6F9461A-F0DF-4651-9CE9-07A9DB706AA4}" sibTransId="{F6B8CA60-3DA0-4927-B9F9-FDE6797BE5DD}"/>
    <dgm:cxn modelId="{27DC6CEC-1D77-457F-B011-E23803782CDF}" type="presOf" srcId="{AD6C5BB0-A899-4ED2-A45F-2FA0B7D55B9A}" destId="{58FE84CB-F246-4BEB-B3FB-D05F74AEB31B}" srcOrd="0" destOrd="0" presId="urn:microsoft.com/office/officeart/2005/8/layout/process4"/>
    <dgm:cxn modelId="{5AEFC10A-9901-4B59-AD48-A1B5A56A4340}" srcId="{AD6C5BB0-A899-4ED2-A45F-2FA0B7D55B9A}" destId="{C8DBEEAE-591E-4156-97D3-B2EDBA0DF22A}" srcOrd="0" destOrd="0" parTransId="{AC77D341-ED96-46E7-B476-FF87EC6B6749}" sibTransId="{E4BB8DE6-7A51-4211-91FD-A2633CA1F638}"/>
    <dgm:cxn modelId="{AE6DCEEF-131D-459A-9A78-16A08033136B}" type="presOf" srcId="{9CC569DE-26D3-4413-93EA-B058DB94A511}" destId="{9DA7617A-7A47-4C4C-8182-7E85A247B893}" srcOrd="0" destOrd="0" presId="urn:microsoft.com/office/officeart/2005/8/layout/process4"/>
    <dgm:cxn modelId="{8CCD0A8C-FF37-49C7-8285-F5A7792713DD}" type="presOf" srcId="{E3CE7E60-A2B0-4B53-AF63-2DE7419DB7BF}" destId="{646DD46A-BA0B-4F28-B9F7-8CF6CE3D0EA6}" srcOrd="0" destOrd="0" presId="urn:microsoft.com/office/officeart/2005/8/layout/process4"/>
    <dgm:cxn modelId="{AE2989D0-7A51-41E5-BD40-03074673E1FF}" type="presOf" srcId="{AD6C5BB0-A899-4ED2-A45F-2FA0B7D55B9A}" destId="{9C67CE9A-32A5-4E79-8B7F-B9A84E7BC11D}" srcOrd="1" destOrd="0" presId="urn:microsoft.com/office/officeart/2005/8/layout/process4"/>
    <dgm:cxn modelId="{81521940-6245-46DB-9E53-6F0E0F3E77B9}" srcId="{AD6C5BB0-A899-4ED2-A45F-2FA0B7D55B9A}" destId="{8F6BDD0E-A771-40A3-91B2-ACF0321631A1}" srcOrd="1" destOrd="0" parTransId="{B745518B-8DBC-4A6D-AC6F-DCDA0C434103}" sibTransId="{C28B318B-E341-41ED-B3DE-1B2161A13CC6}"/>
    <dgm:cxn modelId="{9DE23265-6FFF-4011-89C4-DDA4810554F4}" type="presParOf" srcId="{9DA7617A-7A47-4C4C-8182-7E85A247B893}" destId="{87B18423-4AA4-401A-8D10-11FA0E11F7A5}" srcOrd="0" destOrd="0" presId="urn:microsoft.com/office/officeart/2005/8/layout/process4"/>
    <dgm:cxn modelId="{4B2D20DA-3E15-402D-BFCF-40D625627F7D}" type="presParOf" srcId="{87B18423-4AA4-401A-8D10-11FA0E11F7A5}" destId="{58FE84CB-F246-4BEB-B3FB-D05F74AEB31B}" srcOrd="0" destOrd="0" presId="urn:microsoft.com/office/officeart/2005/8/layout/process4"/>
    <dgm:cxn modelId="{50393571-D4A7-4D5C-916D-EB21D231AF63}" type="presParOf" srcId="{87B18423-4AA4-401A-8D10-11FA0E11F7A5}" destId="{9C67CE9A-32A5-4E79-8B7F-B9A84E7BC11D}" srcOrd="1" destOrd="0" presId="urn:microsoft.com/office/officeart/2005/8/layout/process4"/>
    <dgm:cxn modelId="{A7EAC73D-F39E-4BB8-8F6F-00D18C001777}" type="presParOf" srcId="{87B18423-4AA4-401A-8D10-11FA0E11F7A5}" destId="{86812DB5-58A2-449B-A78F-0AD2489D128A}" srcOrd="2" destOrd="0" presId="urn:microsoft.com/office/officeart/2005/8/layout/process4"/>
    <dgm:cxn modelId="{A10AE267-792A-4876-8EB9-5D7B5B33DCFE}" type="presParOf" srcId="{86812DB5-58A2-449B-A78F-0AD2489D128A}" destId="{FFA9E6EF-339A-4CEC-986F-BCCF1EBB6B31}" srcOrd="0" destOrd="0" presId="urn:microsoft.com/office/officeart/2005/8/layout/process4"/>
    <dgm:cxn modelId="{FC02ECC3-159D-495D-B918-E15CC6A6FDF0}" type="presParOf" srcId="{86812DB5-58A2-449B-A78F-0AD2489D128A}" destId="{BB21D827-8A82-45C9-8270-86DFBB68D0C0}" srcOrd="1" destOrd="0" presId="urn:microsoft.com/office/officeart/2005/8/layout/process4"/>
    <dgm:cxn modelId="{821E294A-1521-4E03-85B6-FF4F51320A10}" type="presParOf" srcId="{9DA7617A-7A47-4C4C-8182-7E85A247B893}" destId="{C06BDD9F-5876-4F23-877D-2F8C742C068D}" srcOrd="1" destOrd="0" presId="urn:microsoft.com/office/officeart/2005/8/layout/process4"/>
    <dgm:cxn modelId="{68C1DD3E-3EAA-46F4-A0DD-D0F11406112B}" type="presParOf" srcId="{9DA7617A-7A47-4C4C-8182-7E85A247B893}" destId="{F9C06849-89EB-4A83-96A0-240DE9BAC357}" srcOrd="2" destOrd="0" presId="urn:microsoft.com/office/officeart/2005/8/layout/process4"/>
    <dgm:cxn modelId="{BC8BBBF9-1AAE-4AC9-AC97-DE5108AB1E0E}" type="presParOf" srcId="{F9C06849-89EB-4A83-96A0-240DE9BAC357}" destId="{4CD14A71-8B56-44B2-80D9-409FC8ED291B}" srcOrd="0" destOrd="0" presId="urn:microsoft.com/office/officeart/2005/8/layout/process4"/>
    <dgm:cxn modelId="{7EF2B5C9-4D47-4855-98F3-5FEB462DF15B}" type="presParOf" srcId="{9DA7617A-7A47-4C4C-8182-7E85A247B893}" destId="{42710720-39F7-4420-A683-FA7981461B4F}" srcOrd="3" destOrd="0" presId="urn:microsoft.com/office/officeart/2005/8/layout/process4"/>
    <dgm:cxn modelId="{63C6B41A-4181-4B27-BC52-47A39EF29A12}" type="presParOf" srcId="{9DA7617A-7A47-4C4C-8182-7E85A247B893}" destId="{71D11219-C9EF-41A0-B60D-61A90F1A18EB}" srcOrd="4" destOrd="0" presId="urn:microsoft.com/office/officeart/2005/8/layout/process4"/>
    <dgm:cxn modelId="{DB5E2AEC-A3EC-4C1F-B6CD-334D2EA86027}" type="presParOf" srcId="{71D11219-C9EF-41A0-B60D-61A90F1A18EB}" destId="{8C2AF655-029D-4324-B8E3-408DD4D4D4C5}" srcOrd="0" destOrd="0" presId="urn:microsoft.com/office/officeart/2005/8/layout/process4"/>
    <dgm:cxn modelId="{1DFD55CB-3D2D-43FE-BFC2-CA6D8FACEE4E}" type="presParOf" srcId="{71D11219-C9EF-41A0-B60D-61A90F1A18EB}" destId="{064D518A-C2BD-40A3-91AD-17AA073092A9}" srcOrd="1" destOrd="0" presId="urn:microsoft.com/office/officeart/2005/8/layout/process4"/>
    <dgm:cxn modelId="{D0907F46-D541-4AC0-9F1F-4671F05AEE41}" type="presParOf" srcId="{71D11219-C9EF-41A0-B60D-61A90F1A18EB}" destId="{94EDA917-2FED-452A-B77B-F93B01D4ACC6}" srcOrd="2" destOrd="0" presId="urn:microsoft.com/office/officeart/2005/8/layout/process4"/>
    <dgm:cxn modelId="{914AA1AC-2E82-408F-B4D9-B0D227839396}" type="presParOf" srcId="{94EDA917-2FED-452A-B77B-F93B01D4ACC6}" destId="{61B1A840-6F2C-42CC-BD99-00B0E2E52146}" srcOrd="0" destOrd="0" presId="urn:microsoft.com/office/officeart/2005/8/layout/process4"/>
    <dgm:cxn modelId="{B18258C0-ACDE-47F5-891C-E40E32435904}" type="presParOf" srcId="{94EDA917-2FED-452A-B77B-F93B01D4ACC6}" destId="{646DD46A-BA0B-4F28-B9F7-8CF6CE3D0EA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52ED9-5DE9-4508-91A6-52F9ECE90270}">
      <dsp:nvSpPr>
        <dsp:cNvPr id="0" name=""/>
        <dsp:cNvSpPr/>
      </dsp:nvSpPr>
      <dsp:spPr>
        <a:xfrm rot="10800000">
          <a:off x="1493466" y="949"/>
          <a:ext cx="4845639" cy="109179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450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Русский язык</a:t>
          </a:r>
          <a:endParaRPr lang="ru-RU" sz="3300" kern="1200" dirty="0"/>
        </a:p>
      </dsp:txBody>
      <dsp:txXfrm rot="10800000">
        <a:off x="1766414" y="949"/>
        <a:ext cx="4572691" cy="1091791"/>
      </dsp:txXfrm>
    </dsp:sp>
    <dsp:sp modelId="{0BCDB1CC-FDEF-4E09-A924-5A3A2764602E}">
      <dsp:nvSpPr>
        <dsp:cNvPr id="0" name=""/>
        <dsp:cNvSpPr/>
      </dsp:nvSpPr>
      <dsp:spPr>
        <a:xfrm>
          <a:off x="947570" y="949"/>
          <a:ext cx="1091791" cy="10917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BB840-3239-46E7-90C2-713DF71AC976}">
      <dsp:nvSpPr>
        <dsp:cNvPr id="0" name=""/>
        <dsp:cNvSpPr/>
      </dsp:nvSpPr>
      <dsp:spPr>
        <a:xfrm rot="10800000">
          <a:off x="1493466" y="1418649"/>
          <a:ext cx="4845639" cy="109179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450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Математика </a:t>
          </a:r>
          <a:endParaRPr lang="ru-RU" sz="3300" kern="1200" dirty="0"/>
        </a:p>
      </dsp:txBody>
      <dsp:txXfrm rot="10800000">
        <a:off x="1766414" y="1418649"/>
        <a:ext cx="4572691" cy="1091791"/>
      </dsp:txXfrm>
    </dsp:sp>
    <dsp:sp modelId="{7E75FA9B-F452-48CB-91C4-A9389EBE8FB3}">
      <dsp:nvSpPr>
        <dsp:cNvPr id="0" name=""/>
        <dsp:cNvSpPr/>
      </dsp:nvSpPr>
      <dsp:spPr>
        <a:xfrm>
          <a:off x="947570" y="1418649"/>
          <a:ext cx="1091791" cy="109179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E1801-2DEA-43F5-8F59-FE947985AFE2}">
      <dsp:nvSpPr>
        <dsp:cNvPr id="0" name=""/>
        <dsp:cNvSpPr/>
      </dsp:nvSpPr>
      <dsp:spPr>
        <a:xfrm rot="10800000">
          <a:off x="1493466" y="2836348"/>
          <a:ext cx="4845639" cy="109179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450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Предметы по выбору</a:t>
          </a:r>
          <a:endParaRPr lang="ru-RU" sz="3300" kern="1200" dirty="0"/>
        </a:p>
      </dsp:txBody>
      <dsp:txXfrm rot="10800000">
        <a:off x="1766414" y="2836348"/>
        <a:ext cx="4572691" cy="1091791"/>
      </dsp:txXfrm>
    </dsp:sp>
    <dsp:sp modelId="{8AF943B8-DE70-4E41-AC4E-1AA34316D573}">
      <dsp:nvSpPr>
        <dsp:cNvPr id="0" name=""/>
        <dsp:cNvSpPr/>
      </dsp:nvSpPr>
      <dsp:spPr>
        <a:xfrm>
          <a:off x="947570" y="2836348"/>
          <a:ext cx="1091791" cy="109179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46A33-99F3-4149-AFE7-C8142CD870C9}">
      <dsp:nvSpPr>
        <dsp:cNvPr id="0" name=""/>
        <dsp:cNvSpPr/>
      </dsp:nvSpPr>
      <dsp:spPr>
        <a:xfrm rot="5400000">
          <a:off x="4601110" y="-1508267"/>
          <a:ext cx="1685651" cy="5123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Для поступления в ВУЗ результаты ЕГЭ не требуются </a:t>
          </a:r>
          <a:endParaRPr lang="ru-RU" sz="3300" kern="1200" dirty="0"/>
        </a:p>
      </dsp:txBody>
      <dsp:txXfrm rot="-5400000">
        <a:off x="2882084" y="293046"/>
        <a:ext cx="5041417" cy="1521077"/>
      </dsp:txXfrm>
    </dsp:sp>
    <dsp:sp modelId="{47A95C37-A24D-42DB-9DA9-6BF549E03779}">
      <dsp:nvSpPr>
        <dsp:cNvPr id="0" name=""/>
        <dsp:cNvSpPr/>
      </dsp:nvSpPr>
      <dsp:spPr>
        <a:xfrm>
          <a:off x="0" y="52"/>
          <a:ext cx="2882083" cy="2107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Математика базового уровня</a:t>
          </a:r>
          <a:endParaRPr lang="ru-RU" sz="3200" kern="1200" dirty="0"/>
        </a:p>
      </dsp:txBody>
      <dsp:txXfrm>
        <a:off x="102858" y="102910"/>
        <a:ext cx="2676367" cy="1901348"/>
      </dsp:txXfrm>
    </dsp:sp>
    <dsp:sp modelId="{02C1CE5E-60EB-4A70-8A37-985C6C6B0752}">
      <dsp:nvSpPr>
        <dsp:cNvPr id="0" name=""/>
        <dsp:cNvSpPr/>
      </dsp:nvSpPr>
      <dsp:spPr>
        <a:xfrm rot="5400000">
          <a:off x="4601110" y="704150"/>
          <a:ext cx="1685651" cy="5123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Для поступления в ВУЗ требуются результаты ЕГЭ</a:t>
          </a:r>
          <a:endParaRPr lang="ru-RU" sz="3300" kern="1200" dirty="0"/>
        </a:p>
      </dsp:txBody>
      <dsp:txXfrm rot="-5400000">
        <a:off x="2882084" y="2505464"/>
        <a:ext cx="5041417" cy="1521077"/>
      </dsp:txXfrm>
    </dsp:sp>
    <dsp:sp modelId="{632482BF-4315-45B3-A678-0C5D785EAE58}">
      <dsp:nvSpPr>
        <dsp:cNvPr id="0" name=""/>
        <dsp:cNvSpPr/>
      </dsp:nvSpPr>
      <dsp:spPr>
        <a:xfrm>
          <a:off x="0" y="2212470"/>
          <a:ext cx="2882083" cy="2107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Математика профильного уровня</a:t>
          </a:r>
          <a:endParaRPr lang="ru-RU" sz="3200" kern="1200" dirty="0"/>
        </a:p>
      </dsp:txBody>
      <dsp:txXfrm>
        <a:off x="102858" y="2315328"/>
        <a:ext cx="2676367" cy="1901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46A33-99F3-4149-AFE7-C8142CD870C9}">
      <dsp:nvSpPr>
        <dsp:cNvPr id="0" name=""/>
        <dsp:cNvSpPr/>
      </dsp:nvSpPr>
      <dsp:spPr>
        <a:xfrm rot="5400000">
          <a:off x="4705180" y="-1638361"/>
          <a:ext cx="1477510" cy="5123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в образовательных учреждениях, в которых выпускники учатся  </a:t>
          </a:r>
          <a:endParaRPr lang="ru-RU" sz="2900" kern="1200" dirty="0"/>
        </a:p>
      </dsp:txBody>
      <dsp:txXfrm rot="-5400000">
        <a:off x="2882083" y="256862"/>
        <a:ext cx="5051578" cy="1333258"/>
      </dsp:txXfrm>
    </dsp:sp>
    <dsp:sp modelId="{47A95C37-A24D-42DB-9DA9-6BF549E03779}">
      <dsp:nvSpPr>
        <dsp:cNvPr id="0" name=""/>
        <dsp:cNvSpPr/>
      </dsp:nvSpPr>
      <dsp:spPr>
        <a:xfrm>
          <a:off x="0" y="46"/>
          <a:ext cx="2882083" cy="1846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Где?</a:t>
          </a:r>
          <a:endParaRPr lang="ru-RU" sz="5900" kern="1200" dirty="0"/>
        </a:p>
      </dsp:txBody>
      <dsp:txXfrm>
        <a:off x="90158" y="90204"/>
        <a:ext cx="2701767" cy="1666572"/>
      </dsp:txXfrm>
    </dsp:sp>
    <dsp:sp modelId="{02C1CE5E-60EB-4A70-8A37-985C6C6B0752}">
      <dsp:nvSpPr>
        <dsp:cNvPr id="0" name=""/>
        <dsp:cNvSpPr/>
      </dsp:nvSpPr>
      <dsp:spPr>
        <a:xfrm rot="5400000">
          <a:off x="4705180" y="300871"/>
          <a:ext cx="1477510" cy="5123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до 1 февраля включительно</a:t>
          </a:r>
          <a:endParaRPr lang="ru-RU" sz="2900" kern="1200" dirty="0"/>
        </a:p>
      </dsp:txBody>
      <dsp:txXfrm rot="-5400000">
        <a:off x="2882083" y="2196094"/>
        <a:ext cx="5051578" cy="1333258"/>
      </dsp:txXfrm>
    </dsp:sp>
    <dsp:sp modelId="{632482BF-4315-45B3-A678-0C5D785EAE58}">
      <dsp:nvSpPr>
        <dsp:cNvPr id="0" name=""/>
        <dsp:cNvSpPr/>
      </dsp:nvSpPr>
      <dsp:spPr>
        <a:xfrm>
          <a:off x="0" y="1939279"/>
          <a:ext cx="2882083" cy="1846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Когда?</a:t>
          </a:r>
          <a:endParaRPr lang="ru-RU" sz="5900" kern="1200" dirty="0"/>
        </a:p>
      </dsp:txBody>
      <dsp:txXfrm>
        <a:off x="90158" y="2029437"/>
        <a:ext cx="2701767" cy="1666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46A33-99F3-4149-AFE7-C8142CD870C9}">
      <dsp:nvSpPr>
        <dsp:cNvPr id="0" name=""/>
        <dsp:cNvSpPr/>
      </dsp:nvSpPr>
      <dsp:spPr>
        <a:xfrm rot="5400000">
          <a:off x="4615255" y="-1526001"/>
          <a:ext cx="1657361" cy="5123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при наличии уважительной причины</a:t>
          </a:r>
          <a:endParaRPr lang="ru-RU" sz="3400" kern="1200" dirty="0"/>
        </a:p>
      </dsp:txBody>
      <dsp:txXfrm rot="-5400000">
        <a:off x="2882084" y="288076"/>
        <a:ext cx="5042798" cy="1495549"/>
      </dsp:txXfrm>
    </dsp:sp>
    <dsp:sp modelId="{47A95C37-A24D-42DB-9DA9-6BF549E03779}">
      <dsp:nvSpPr>
        <dsp:cNvPr id="0" name=""/>
        <dsp:cNvSpPr/>
      </dsp:nvSpPr>
      <dsp:spPr>
        <a:xfrm>
          <a:off x="0" y="0"/>
          <a:ext cx="2882083" cy="207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Да</a:t>
          </a:r>
          <a:endParaRPr lang="ru-RU" sz="6500" kern="1200" dirty="0"/>
        </a:p>
      </dsp:txBody>
      <dsp:txXfrm>
        <a:off x="101132" y="101132"/>
        <a:ext cx="2679819" cy="18694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FCE8D-377A-4999-BF95-7DE9D21257C2}">
      <dsp:nvSpPr>
        <dsp:cNvPr id="0" name=""/>
        <dsp:cNvSpPr/>
      </dsp:nvSpPr>
      <dsp:spPr>
        <a:xfrm>
          <a:off x="5562" y="82750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99060" rIns="33020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Не ниже минимальных</a:t>
          </a:r>
          <a:endParaRPr lang="ru-RU" sz="2600" kern="1200" dirty="0"/>
        </a:p>
      </dsp:txBody>
      <dsp:txXfrm>
        <a:off x="47582" y="869524"/>
        <a:ext cx="2318347" cy="1751311"/>
      </dsp:txXfrm>
    </dsp:sp>
    <dsp:sp modelId="{CEFD3A5E-7B37-4073-A688-38D9B49DBF8A}">
      <dsp:nvSpPr>
        <dsp:cNvPr id="0" name=""/>
        <dsp:cNvSpPr/>
      </dsp:nvSpPr>
      <dsp:spPr>
        <a:xfrm>
          <a:off x="5562" y="262083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Русский язык</a:t>
          </a:r>
          <a:endParaRPr lang="ru-RU" sz="2300" kern="1200" dirty="0"/>
        </a:p>
      </dsp:txBody>
      <dsp:txXfrm>
        <a:off x="5562" y="2620835"/>
        <a:ext cx="1691822" cy="771132"/>
      </dsp:txXfrm>
    </dsp:sp>
    <dsp:sp modelId="{8573E2FF-B0AF-43E4-93C7-655230274CF1}">
      <dsp:nvSpPr>
        <dsp:cNvPr id="0" name=""/>
        <dsp:cNvSpPr/>
      </dsp:nvSpPr>
      <dsp:spPr>
        <a:xfrm>
          <a:off x="1765343" y="2743323"/>
          <a:ext cx="840835" cy="84083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635DD-D340-4D02-AD72-2F2170B83B56}">
      <dsp:nvSpPr>
        <dsp:cNvPr id="0" name=""/>
        <dsp:cNvSpPr/>
      </dsp:nvSpPr>
      <dsp:spPr>
        <a:xfrm>
          <a:off x="2814491" y="413020"/>
          <a:ext cx="2402387" cy="34512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 ниже минимальных (профиль)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 ниже 3 баллов (база)</a:t>
          </a:r>
          <a:endParaRPr lang="ru-RU" sz="2400" kern="1200" dirty="0"/>
        </a:p>
      </dsp:txBody>
      <dsp:txXfrm>
        <a:off x="2870782" y="469311"/>
        <a:ext cx="2289805" cy="3394975"/>
      </dsp:txXfrm>
    </dsp:sp>
    <dsp:sp modelId="{B6B5DD7E-520D-4AB2-BDE1-F384D32E5DD5}">
      <dsp:nvSpPr>
        <dsp:cNvPr id="0" name=""/>
        <dsp:cNvSpPr/>
      </dsp:nvSpPr>
      <dsp:spPr>
        <a:xfrm>
          <a:off x="2814491" y="3035319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Математика </a:t>
          </a:r>
          <a:endParaRPr lang="ru-RU" sz="2300" kern="1200" dirty="0"/>
        </a:p>
      </dsp:txBody>
      <dsp:txXfrm>
        <a:off x="2814491" y="3035319"/>
        <a:ext cx="1691822" cy="771132"/>
      </dsp:txXfrm>
    </dsp:sp>
    <dsp:sp modelId="{EB964E3B-2766-4D6D-86B8-72A77A86EC70}">
      <dsp:nvSpPr>
        <dsp:cNvPr id="0" name=""/>
        <dsp:cNvSpPr/>
      </dsp:nvSpPr>
      <dsp:spPr>
        <a:xfrm>
          <a:off x="4574273" y="3157806"/>
          <a:ext cx="840835" cy="84083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2CE9D-04E7-41B3-97A8-DD637C087F8D}">
      <dsp:nvSpPr>
        <dsp:cNvPr id="0" name=""/>
        <dsp:cNvSpPr/>
      </dsp:nvSpPr>
      <dsp:spPr>
        <a:xfrm>
          <a:off x="5623420" y="82750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 ниже минимальных</a:t>
          </a:r>
          <a:endParaRPr lang="ru-RU" sz="2400" kern="1200" dirty="0"/>
        </a:p>
      </dsp:txBody>
      <dsp:txXfrm>
        <a:off x="5665440" y="869524"/>
        <a:ext cx="2318347" cy="1751311"/>
      </dsp:txXfrm>
    </dsp:sp>
    <dsp:sp modelId="{04BDA3FE-4D13-4295-AC3E-4FB0CBAA08B1}">
      <dsp:nvSpPr>
        <dsp:cNvPr id="0" name=""/>
        <dsp:cNvSpPr/>
      </dsp:nvSpPr>
      <dsp:spPr>
        <a:xfrm>
          <a:off x="5623420" y="262083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0" rIns="2921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Предметы по выбору</a:t>
          </a:r>
          <a:endParaRPr lang="ru-RU" sz="2300" kern="1200" dirty="0"/>
        </a:p>
      </dsp:txBody>
      <dsp:txXfrm>
        <a:off x="5623420" y="2620835"/>
        <a:ext cx="1691822" cy="771132"/>
      </dsp:txXfrm>
    </dsp:sp>
    <dsp:sp modelId="{05112F31-39BE-48EB-A7D1-AFFDA79AB3B7}">
      <dsp:nvSpPr>
        <dsp:cNvPr id="0" name=""/>
        <dsp:cNvSpPr/>
      </dsp:nvSpPr>
      <dsp:spPr>
        <a:xfrm>
          <a:off x="7383202" y="2743323"/>
          <a:ext cx="840835" cy="84083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5C30E-CCCF-4EDF-B363-66A5E839F857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Русский язык</a:t>
          </a:r>
          <a:endParaRPr lang="ru-RU" sz="4000" b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/>
            <a:t>июль</a:t>
          </a:r>
          <a:endParaRPr lang="ru-RU" sz="3100" i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/>
            <a:t>сентябрь</a:t>
          </a:r>
          <a:endParaRPr lang="ru-RU" sz="3100" i="1" kern="1200" dirty="0"/>
        </a:p>
      </dsp:txBody>
      <dsp:txXfrm>
        <a:off x="460905" y="1047"/>
        <a:ext cx="3479899" cy="2087939"/>
      </dsp:txXfrm>
    </dsp:sp>
    <dsp:sp modelId="{D71A5126-FFD6-4B7C-BC3A-D0A87B6EB7DF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Математика</a:t>
          </a:r>
          <a:r>
            <a:rPr lang="ru-RU" sz="4000" kern="1200" dirty="0" smtClean="0"/>
            <a:t> </a:t>
          </a:r>
          <a:endParaRPr lang="ru-RU" sz="40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/>
            <a:t>июль</a:t>
          </a:r>
          <a:endParaRPr lang="ru-RU" sz="3100" i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/>
            <a:t>сентябрь</a:t>
          </a:r>
          <a:endParaRPr lang="ru-RU" sz="3100" i="1" kern="1200" dirty="0"/>
        </a:p>
      </dsp:txBody>
      <dsp:txXfrm>
        <a:off x="4288794" y="1047"/>
        <a:ext cx="3479899" cy="2087939"/>
      </dsp:txXfrm>
    </dsp:sp>
    <dsp:sp modelId="{5141E589-4BBD-4D0F-865D-554F6DF4B2AE}">
      <dsp:nvSpPr>
        <dsp:cNvPr id="0" name=""/>
        <dsp:cNvSpPr/>
      </dsp:nvSpPr>
      <dsp:spPr>
        <a:xfrm>
          <a:off x="4329126" y="2328862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/>
            <a:t>Предмет по выбору</a:t>
          </a:r>
          <a:endParaRPr lang="ru-RU" sz="3600" b="1" i="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/>
            <a:t>следующий год</a:t>
          </a:r>
          <a:endParaRPr lang="ru-RU" sz="3100" i="1" kern="1200" dirty="0"/>
        </a:p>
      </dsp:txBody>
      <dsp:txXfrm>
        <a:off x="4329126" y="2328862"/>
        <a:ext cx="3479899" cy="2087939"/>
      </dsp:txXfrm>
    </dsp:sp>
    <dsp:sp modelId="{83AF96DA-095B-4CEF-8DD0-5A9CA5876061}">
      <dsp:nvSpPr>
        <dsp:cNvPr id="0" name=""/>
        <dsp:cNvSpPr/>
      </dsp:nvSpPr>
      <dsp:spPr>
        <a:xfrm>
          <a:off x="471449" y="2328862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Русский язык и математика</a:t>
          </a:r>
          <a:endParaRPr lang="ru-RU" sz="4000" b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i="1" kern="1200" dirty="0" smtClean="0"/>
            <a:t>сентябрь</a:t>
          </a:r>
          <a:endParaRPr lang="ru-RU" sz="3100" i="1" kern="1200" dirty="0"/>
        </a:p>
      </dsp:txBody>
      <dsp:txXfrm>
        <a:off x="471449" y="2328862"/>
        <a:ext cx="3479899" cy="20879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500990" cy="309087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Предметы для сдачи ЕГЭ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Условия выдачи аттестатов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124450"/>
            <a:ext cx="5715040" cy="6620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Как выставляются отметки в аттестат?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600200"/>
          <a:ext cx="8715440" cy="4166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8"/>
                <a:gridCol w="964412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Учебный предмет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 класс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11 класс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Отметка в аттестат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6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полугодие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полугодие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Итоговая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полугодие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полугодие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Итоговая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При каких условиях выдают аттестат с отличием и медаль "За особые успехи в учении"?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По каким  учебным предметам проводится ГИА?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857364"/>
          <a:ext cx="728667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7242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Какого уровня ЕГЭ по математике нужно сдавать выпускнику?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928813"/>
          <a:ext cx="8005788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572428" cy="1714512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Где и когда нужно подавать заявление на участие в ГИА?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2000240"/>
          <a:ext cx="800578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572428" cy="1428760"/>
          </a:xfrm>
        </p:spPr>
        <p:txBody>
          <a:bodyPr>
            <a:noAutofit/>
          </a:bodyPr>
          <a:lstStyle/>
          <a:p>
            <a:r>
              <a:rPr lang="ru-RU" sz="3600" b="1" i="1" dirty="0"/>
              <a:t>Возможно ли изменение выбранных предметов для  сдачи ГИА после 1 февраля?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2500306"/>
          <a:ext cx="8005788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4000" b="1" i="1" dirty="0"/>
              <a:t>При каких условиях результаты ГИА считают удовлетворительными?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229600" cy="4411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214295"/>
          <a:ext cx="8229600" cy="63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079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Минимальное количество баллов ЕГЭ по общеобразовательным предметам, утвержденные приказом </a:t>
                      </a:r>
                      <a:r>
                        <a:rPr lang="ru-RU" sz="2000" i="1" dirty="0" err="1"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 России </a:t>
                      </a:r>
                      <a:endParaRPr lang="ru-RU" sz="20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758 от 12.08.2022г.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Общеобразовательный предмет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Минимальное количество  баллов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8"/>
          </a:xfrm>
        </p:spPr>
        <p:txBody>
          <a:bodyPr>
            <a:noAutofit/>
          </a:bodyPr>
          <a:lstStyle/>
          <a:p>
            <a:r>
              <a:rPr lang="ru-RU" sz="3600" b="1" i="1" dirty="0"/>
              <a:t>Предусмотрена ли пересдача неудовлетворительных результатов ГИА?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При каких условиях выдают аттестат о среднем общем образовании?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354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Предметы для сдачи ЕГЭ  Условия выдачи аттестатов </vt:lpstr>
      <vt:lpstr>По каким  учебным предметам проводится ГИА?</vt:lpstr>
      <vt:lpstr>Какого уровня ЕГЭ по математике нужно сдавать выпускнику? </vt:lpstr>
      <vt:lpstr>Где и когда нужно подавать заявление на участие в ГИА? </vt:lpstr>
      <vt:lpstr>Возможно ли изменение выбранных предметов для  сдачи ГИА после 1 февраля?</vt:lpstr>
      <vt:lpstr>При каких условиях результаты ГИА считают удовлетворительными? </vt:lpstr>
      <vt:lpstr>Презентация PowerPoint</vt:lpstr>
      <vt:lpstr>Предусмотрена ли пересдача неудовлетворительных результатов ГИА?</vt:lpstr>
      <vt:lpstr>При каких условиях выдают аттестат о среднем общем образовании? </vt:lpstr>
      <vt:lpstr>Как выставляются отметки в аттестат?</vt:lpstr>
      <vt:lpstr>При каких условиях выдают аттестат с отличием и медаль "За особые успехи в учении"?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Предметы для сдачи ЕГЭ  Условия выдачи аттестатов </dc:title>
  <dc:creator>1</dc:creator>
  <cp:lastModifiedBy>user</cp:lastModifiedBy>
  <cp:revision>16</cp:revision>
  <dcterms:created xsi:type="dcterms:W3CDTF">2022-10-27T17:39:28Z</dcterms:created>
  <dcterms:modified xsi:type="dcterms:W3CDTF">2022-11-12T09:11:48Z</dcterms:modified>
</cp:coreProperties>
</file>